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c1890452f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bf336609a48e3"/>
  </p:sldMasterIdLst>
  <p:sldIdLst>
    <p:sldId xmlns:r="http://schemas.openxmlformats.org/officeDocument/2006/relationships" id="256" r:id="R03b97a9a6e79445b"/>
    <p:sldId xmlns:r="http://schemas.openxmlformats.org/officeDocument/2006/relationships" id="257" r:id="Rf25343c381e64aa7"/>
    <p:sldId xmlns:r="http://schemas.openxmlformats.org/officeDocument/2006/relationships" id="258" r:id="Rdf1f908249e84858"/>
    <p:sldId xmlns:r="http://schemas.openxmlformats.org/officeDocument/2006/relationships" id="259" r:id="R041197efe7a44ab7"/>
    <p:sldId xmlns:r="http://schemas.openxmlformats.org/officeDocument/2006/relationships" id="260" r:id="R2897d6a4f3034959"/>
    <p:sldId xmlns:r="http://schemas.openxmlformats.org/officeDocument/2006/relationships" id="261" r:id="Reb4f34834d2d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bf336609a48e3" /><Relationship Type="http://schemas.openxmlformats.org/officeDocument/2006/relationships/slide" Target="/ppt/slides/slide1.xml" Id="R03b97a9a6e79445b" /><Relationship Type="http://schemas.openxmlformats.org/officeDocument/2006/relationships/slide" Target="/ppt/slides/slide2.xml" Id="Rf25343c381e64aa7" /><Relationship Type="http://schemas.openxmlformats.org/officeDocument/2006/relationships/slide" Target="/ppt/slides/slide3.xml" Id="Rdf1f908249e84858" /><Relationship Type="http://schemas.openxmlformats.org/officeDocument/2006/relationships/slide" Target="/ppt/slides/slide4.xml" Id="R041197efe7a44ab7" /><Relationship Type="http://schemas.openxmlformats.org/officeDocument/2006/relationships/slide" Target="/ppt/slides/slide5.xml" Id="R2897d6a4f3034959" /><Relationship Type="http://schemas.openxmlformats.org/officeDocument/2006/relationships/slide" Target="/ppt/slides/slide6.xml" Id="Reb4f34834d2d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320106fd5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0150f7674425" /><Relationship Type="http://schemas.openxmlformats.org/officeDocument/2006/relationships/theme" Target="/ppt/slideMasters/theme/theme1.xml" Id="R378ee1ddc57a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40150f767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46225d1d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501dd5b43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8ba86288b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d47632359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a5e1665f44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808faf9b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 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 24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Hjelldalen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espen@mkbygg.no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932 542 471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24 AS</a:t>
            </a:r>
          </a:p>
        </p:txBody>
      </p:sp>
    </p:spTree>
  </p:cSld>
  <p:clrMapOvr>
    <a:masterClrMapping xmlns:a="http://schemas.openxmlformats.org/drawingml/2006/main"/>
  </p:clrMapOvr>
</p:sld>
</file>