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aba4523b6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79c33a3ec4f64"/>
  </p:sldMasterIdLst>
  <p:sldIdLst>
    <p:sldId xmlns:r="http://schemas.openxmlformats.org/officeDocument/2006/relationships" id="256" r:id="R789a8f1c77a44685"/>
    <p:sldId xmlns:r="http://schemas.openxmlformats.org/officeDocument/2006/relationships" id="257" r:id="Rc028054463ce4610"/>
    <p:sldId xmlns:r="http://schemas.openxmlformats.org/officeDocument/2006/relationships" id="258" r:id="R3a2ca8ec91d74099"/>
    <p:sldId xmlns:r="http://schemas.openxmlformats.org/officeDocument/2006/relationships" id="259" r:id="R68911be97b6e4627"/>
    <p:sldId xmlns:r="http://schemas.openxmlformats.org/officeDocument/2006/relationships" id="260" r:id="R841ca27c67174a83"/>
    <p:sldId xmlns:r="http://schemas.openxmlformats.org/officeDocument/2006/relationships" id="261" r:id="R23b7492d3bcf4df3"/>
    <p:sldId xmlns:r="http://schemas.openxmlformats.org/officeDocument/2006/relationships" id="262" r:id="R6a1ab39a4c8f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79c33a3ec4f64" /><Relationship Type="http://schemas.openxmlformats.org/officeDocument/2006/relationships/slide" Target="/ppt/slides/slide1.xml" Id="R789a8f1c77a44685" /><Relationship Type="http://schemas.openxmlformats.org/officeDocument/2006/relationships/slide" Target="/ppt/slides/slide2.xml" Id="Rc028054463ce4610" /><Relationship Type="http://schemas.openxmlformats.org/officeDocument/2006/relationships/slide" Target="/ppt/slides/slide3.xml" Id="R3a2ca8ec91d74099" /><Relationship Type="http://schemas.openxmlformats.org/officeDocument/2006/relationships/slide" Target="/ppt/slides/slide4.xml" Id="R68911be97b6e4627" /><Relationship Type="http://schemas.openxmlformats.org/officeDocument/2006/relationships/slide" Target="/ppt/slides/slide5.xml" Id="R841ca27c67174a83" /><Relationship Type="http://schemas.openxmlformats.org/officeDocument/2006/relationships/slide" Target="/ppt/slides/slide6.xml" Id="R23b7492d3bcf4df3" /><Relationship Type="http://schemas.openxmlformats.org/officeDocument/2006/relationships/slide" Target="/ppt/slides/slide7.xml" Id="R6a1ab39a4c8f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85ef6b338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b468c58994701" /><Relationship Type="http://schemas.openxmlformats.org/officeDocument/2006/relationships/theme" Target="/ppt/slideMasters/theme/theme1.xml" Id="Rb0c13e54a5a343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b468c589947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cb9d8d74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d71a5f6ff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d785a221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0f5f2b28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037c2ac51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9c81e72a1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82f4005f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−858 525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1 670 547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PLAY CAPITAL AS  –  36,6 %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JAHOLMEN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AKSO HOLDING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WESMANN HAWKINS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932 543 729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