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3ff2aad0324f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fe6dd6e88b4274"/>
  </p:sldMasterIdLst>
  <p:sldIdLst>
    <p:sldId xmlns:r="http://schemas.openxmlformats.org/officeDocument/2006/relationships" id="256" r:id="R2f0fc12cbe2b4b15"/>
    <p:sldId xmlns:r="http://schemas.openxmlformats.org/officeDocument/2006/relationships" id="257" r:id="R52bf96756a6f4fab"/>
    <p:sldId xmlns:r="http://schemas.openxmlformats.org/officeDocument/2006/relationships" id="258" r:id="Raeffc4e75ddd45b1"/>
    <p:sldId xmlns:r="http://schemas.openxmlformats.org/officeDocument/2006/relationships" id="259" r:id="Re34785433b304e44"/>
    <p:sldId xmlns:r="http://schemas.openxmlformats.org/officeDocument/2006/relationships" id="260" r:id="Rf0a21bed1999497e"/>
    <p:sldId xmlns:r="http://schemas.openxmlformats.org/officeDocument/2006/relationships" id="261" r:id="R28a748a7e2474b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e6dd6e88b4274" /><Relationship Type="http://schemas.openxmlformats.org/officeDocument/2006/relationships/slide" Target="/ppt/slides/slide1.xml" Id="R2f0fc12cbe2b4b15" /><Relationship Type="http://schemas.openxmlformats.org/officeDocument/2006/relationships/slide" Target="/ppt/slides/slide2.xml" Id="R52bf96756a6f4fab" /><Relationship Type="http://schemas.openxmlformats.org/officeDocument/2006/relationships/slide" Target="/ppt/slides/slide3.xml" Id="Raeffc4e75ddd45b1" /><Relationship Type="http://schemas.openxmlformats.org/officeDocument/2006/relationships/slide" Target="/ppt/slides/slide4.xml" Id="Re34785433b304e44" /><Relationship Type="http://schemas.openxmlformats.org/officeDocument/2006/relationships/slide" Target="/ppt/slides/slide5.xml" Id="Rf0a21bed1999497e" /><Relationship Type="http://schemas.openxmlformats.org/officeDocument/2006/relationships/slide" Target="/ppt/slides/slide6.xml" Id="R28a748a7e2474b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7416c0bf549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2b2c48ebe4ebe" /><Relationship Type="http://schemas.openxmlformats.org/officeDocument/2006/relationships/theme" Target="/ppt/slideMasters/theme/theme1.xml" Id="R230056615a3c4c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22b2c48ebe4e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2e6e104b745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404f3a40f42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a93f636bd41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d6df870e145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f22cf4c6e4d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47ac6cc054e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KRAFT GRUNN OG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GRUNN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 GRUNN OG BETONG AS ble etablert [år] og holder til i Midsund.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GRUNN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GRUNN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GRUNN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53 531 829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12 404 953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9 944 447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11 547 037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23 800 488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GRUNN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Midøyvegen 762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6475 Midsund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932 547 864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GRUNN OG BETONG AS</a:t>
            </a:r>
          </a:p>
        </p:txBody>
      </p:sp>
    </p:spTree>
  </p:cSld>
  <p:clrMapOvr>
    <a:masterClrMapping xmlns:a="http://schemas.openxmlformats.org/drawingml/2006/main"/>
  </p:clrMapOvr>
</p:sld>
</file>