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5742edd93e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19fb901584ae4"/>
  </p:sldMasterIdLst>
  <p:sldIdLst>
    <p:sldId xmlns:r="http://schemas.openxmlformats.org/officeDocument/2006/relationships" id="256" r:id="Ra021c718a9994ddb"/>
    <p:sldId xmlns:r="http://schemas.openxmlformats.org/officeDocument/2006/relationships" id="257" r:id="R6cfc687f454f416a"/>
    <p:sldId xmlns:r="http://schemas.openxmlformats.org/officeDocument/2006/relationships" id="258" r:id="R0d6a4e5f3be3449d"/>
    <p:sldId xmlns:r="http://schemas.openxmlformats.org/officeDocument/2006/relationships" id="259" r:id="R8e6c512e136841e0"/>
    <p:sldId xmlns:r="http://schemas.openxmlformats.org/officeDocument/2006/relationships" id="260" r:id="R9a3d22196d0f4581"/>
    <p:sldId xmlns:r="http://schemas.openxmlformats.org/officeDocument/2006/relationships" id="261" r:id="R166ab1bbdba0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19fb901584ae4" /><Relationship Type="http://schemas.openxmlformats.org/officeDocument/2006/relationships/slide" Target="/ppt/slides/slide1.xml" Id="Ra021c718a9994ddb" /><Relationship Type="http://schemas.openxmlformats.org/officeDocument/2006/relationships/slide" Target="/ppt/slides/slide2.xml" Id="R6cfc687f454f416a" /><Relationship Type="http://schemas.openxmlformats.org/officeDocument/2006/relationships/slide" Target="/ppt/slides/slide3.xml" Id="R0d6a4e5f3be3449d" /><Relationship Type="http://schemas.openxmlformats.org/officeDocument/2006/relationships/slide" Target="/ppt/slides/slide4.xml" Id="R8e6c512e136841e0" /><Relationship Type="http://schemas.openxmlformats.org/officeDocument/2006/relationships/slide" Target="/ppt/slides/slide5.xml" Id="R9a3d22196d0f4581" /><Relationship Type="http://schemas.openxmlformats.org/officeDocument/2006/relationships/slide" Target="/ppt/slides/slide6.xml" Id="R166ab1bbdba0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d1dc78f44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9d97c1e504c2a" /><Relationship Type="http://schemas.openxmlformats.org/officeDocument/2006/relationships/theme" Target="/ppt/slideMasters/theme/theme1.xml" Id="Rc4cce32de301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9d97c1e504c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e85d9acb2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c9679c27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c0270c7b3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27e6f6b4a4e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94d371e82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2d6438f5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BERGSKÅS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BERGSKÅS TRANSPORT AS ble etablert [år] og holder til i Tuddal.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Tuddalsvegen 1552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3697 Tuddal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932 548 852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BERGSKÅS TRANSPORT AS</a:t>
            </a:r>
          </a:p>
        </p:txBody>
      </p:sp>
    </p:spTree>
  </p:cSld>
  <p:clrMapOvr>
    <a:masterClrMapping xmlns:a="http://schemas.openxmlformats.org/drawingml/2006/main"/>
  </p:clrMapOvr>
</p:sld>
</file>