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1ce931968f4d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2ddb10952d41bb"/>
  </p:sldMasterIdLst>
  <p:sldIdLst>
    <p:sldId xmlns:r="http://schemas.openxmlformats.org/officeDocument/2006/relationships" id="256" r:id="R932fd0e65cf54d19"/>
    <p:sldId xmlns:r="http://schemas.openxmlformats.org/officeDocument/2006/relationships" id="257" r:id="Rfb93846a5acb419a"/>
    <p:sldId xmlns:r="http://schemas.openxmlformats.org/officeDocument/2006/relationships" id="258" r:id="R5d1515a0e68144af"/>
    <p:sldId xmlns:r="http://schemas.openxmlformats.org/officeDocument/2006/relationships" id="259" r:id="R38a7921a45054256"/>
    <p:sldId xmlns:r="http://schemas.openxmlformats.org/officeDocument/2006/relationships" id="260" r:id="R60d94c12c8f740c2"/>
    <p:sldId xmlns:r="http://schemas.openxmlformats.org/officeDocument/2006/relationships" id="261" r:id="R99367e40f9684402"/>
    <p:sldId xmlns:r="http://schemas.openxmlformats.org/officeDocument/2006/relationships" id="262" r:id="Rbe1c9ffa5aca4a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2ddb10952d41bb" /><Relationship Type="http://schemas.openxmlformats.org/officeDocument/2006/relationships/slide" Target="/ppt/slides/slide1.xml" Id="R932fd0e65cf54d19" /><Relationship Type="http://schemas.openxmlformats.org/officeDocument/2006/relationships/slide" Target="/ppt/slides/slide2.xml" Id="Rfb93846a5acb419a" /><Relationship Type="http://schemas.openxmlformats.org/officeDocument/2006/relationships/slide" Target="/ppt/slides/slide3.xml" Id="R5d1515a0e68144af" /><Relationship Type="http://schemas.openxmlformats.org/officeDocument/2006/relationships/slide" Target="/ppt/slides/slide4.xml" Id="R38a7921a45054256" /><Relationship Type="http://schemas.openxmlformats.org/officeDocument/2006/relationships/slide" Target="/ppt/slides/slide5.xml" Id="R60d94c12c8f740c2" /><Relationship Type="http://schemas.openxmlformats.org/officeDocument/2006/relationships/slide" Target="/ppt/slides/slide6.xml" Id="R99367e40f9684402" /><Relationship Type="http://schemas.openxmlformats.org/officeDocument/2006/relationships/slide" Target="/ppt/slides/slide7.xml" Id="Rbe1c9ffa5aca4a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2259542b442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9bf49daee44ab" /><Relationship Type="http://schemas.openxmlformats.org/officeDocument/2006/relationships/theme" Target="/ppt/slideMasters/theme/theme1.xml" Id="R1105b6fffa984f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79bf49daee44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87b2ae7344e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e6015de144a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f94a68cb045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3fdfed2fc4b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9711f15f24b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f8913e2c542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9fb1d8a7047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AURE JANSEN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JANSEN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AURE JANSEN AS ble etablert [år] og holder til i Rognan.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JANSEN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JANSEN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JANSEN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240 266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465 448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1 516 294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JANSEN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AURE JANSEN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JANSEN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Gammelveien 207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8252 Rognan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932 553 880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JANSEN AS</a:t>
            </a:r>
          </a:p>
        </p:txBody>
      </p:sp>
    </p:spTree>
  </p:cSld>
  <p:clrMapOvr>
    <a:masterClrMapping xmlns:a="http://schemas.openxmlformats.org/drawingml/2006/main"/>
  </p:clrMapOvr>
</p:sld>
</file>