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226605648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e3935c643f4fdc"/>
  </p:sldMasterIdLst>
  <p:sldIdLst>
    <p:sldId xmlns:r="http://schemas.openxmlformats.org/officeDocument/2006/relationships" id="256" r:id="Ra9573a6df62047af"/>
    <p:sldId xmlns:r="http://schemas.openxmlformats.org/officeDocument/2006/relationships" id="257" r:id="Rb17eb75d30494373"/>
    <p:sldId xmlns:r="http://schemas.openxmlformats.org/officeDocument/2006/relationships" id="258" r:id="R2e1832fa38954378"/>
    <p:sldId xmlns:r="http://schemas.openxmlformats.org/officeDocument/2006/relationships" id="259" r:id="R90a7764b5578467a"/>
    <p:sldId xmlns:r="http://schemas.openxmlformats.org/officeDocument/2006/relationships" id="260" r:id="R398d51ed0e4b4e2b"/>
    <p:sldId xmlns:r="http://schemas.openxmlformats.org/officeDocument/2006/relationships" id="261" r:id="R2214b39386cc4085"/>
    <p:sldId xmlns:r="http://schemas.openxmlformats.org/officeDocument/2006/relationships" id="262" r:id="R673cc94c7ff4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3935c643f4fdc" /><Relationship Type="http://schemas.openxmlformats.org/officeDocument/2006/relationships/slide" Target="/ppt/slides/slide1.xml" Id="Ra9573a6df62047af" /><Relationship Type="http://schemas.openxmlformats.org/officeDocument/2006/relationships/slide" Target="/ppt/slides/slide2.xml" Id="Rb17eb75d30494373" /><Relationship Type="http://schemas.openxmlformats.org/officeDocument/2006/relationships/slide" Target="/ppt/slides/slide3.xml" Id="R2e1832fa38954378" /><Relationship Type="http://schemas.openxmlformats.org/officeDocument/2006/relationships/slide" Target="/ppt/slides/slide4.xml" Id="R90a7764b5578467a" /><Relationship Type="http://schemas.openxmlformats.org/officeDocument/2006/relationships/slide" Target="/ppt/slides/slide5.xml" Id="R398d51ed0e4b4e2b" /><Relationship Type="http://schemas.openxmlformats.org/officeDocument/2006/relationships/slide" Target="/ppt/slides/slide6.xml" Id="R2214b39386cc4085" /><Relationship Type="http://schemas.openxmlformats.org/officeDocument/2006/relationships/slide" Target="/ppt/slides/slide7.xml" Id="R673cc94c7ff4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acbf2e08e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e9bea519644c1" /><Relationship Type="http://schemas.openxmlformats.org/officeDocument/2006/relationships/theme" Target="/ppt/slideMasters/theme/theme1.xml" Id="Rc735b2d2fdcb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e9bea5196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171c9bc48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8d95dacbf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1d0460400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0d7946668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e78afe4c4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e0144b1a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5b659f2eb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JACON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JACON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JACON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JACON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JACON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JACON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14 596 836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17 618 198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JACON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CHARLOTTE JAHR TEIGEN  –  53,2 %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ANINE SOFIE JAHR TEIGEN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JAHR TEIGEN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JAHR TEIGEN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LOTTE JAHR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JACON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H. Lundhs vei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22437064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932 555 956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JACON A/S</a:t>
            </a:r>
          </a:p>
        </p:txBody>
      </p:sp>
    </p:spTree>
  </p:cSld>
  <p:clrMapOvr>
    <a:masterClrMapping xmlns:a="http://schemas.openxmlformats.org/drawingml/2006/main"/>
  </p:clrMapOvr>
</p:sld>
</file>