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880c92358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1e840707340b6"/>
  </p:sldMasterIdLst>
  <p:sldIdLst>
    <p:sldId xmlns:r="http://schemas.openxmlformats.org/officeDocument/2006/relationships" id="256" r:id="Rc85c595824014da4"/>
    <p:sldId xmlns:r="http://schemas.openxmlformats.org/officeDocument/2006/relationships" id="257" r:id="Rf5acc3ff73bb4e4e"/>
    <p:sldId xmlns:r="http://schemas.openxmlformats.org/officeDocument/2006/relationships" id="258" r:id="R113dc5f5b89d488d"/>
    <p:sldId xmlns:r="http://schemas.openxmlformats.org/officeDocument/2006/relationships" id="259" r:id="R5543f552475e4dca"/>
    <p:sldId xmlns:r="http://schemas.openxmlformats.org/officeDocument/2006/relationships" id="260" r:id="Ra0c055f42d7b4d42"/>
    <p:sldId xmlns:r="http://schemas.openxmlformats.org/officeDocument/2006/relationships" id="261" r:id="Ra7574807133945c4"/>
    <p:sldId xmlns:r="http://schemas.openxmlformats.org/officeDocument/2006/relationships" id="262" r:id="Rcdb6bd2abc71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1e840707340b6" /><Relationship Type="http://schemas.openxmlformats.org/officeDocument/2006/relationships/slide" Target="/ppt/slides/slide1.xml" Id="Rc85c595824014da4" /><Relationship Type="http://schemas.openxmlformats.org/officeDocument/2006/relationships/slide" Target="/ppt/slides/slide2.xml" Id="Rf5acc3ff73bb4e4e" /><Relationship Type="http://schemas.openxmlformats.org/officeDocument/2006/relationships/slide" Target="/ppt/slides/slide3.xml" Id="R113dc5f5b89d488d" /><Relationship Type="http://schemas.openxmlformats.org/officeDocument/2006/relationships/slide" Target="/ppt/slides/slide4.xml" Id="R5543f552475e4dca" /><Relationship Type="http://schemas.openxmlformats.org/officeDocument/2006/relationships/slide" Target="/ppt/slides/slide5.xml" Id="Ra0c055f42d7b4d42" /><Relationship Type="http://schemas.openxmlformats.org/officeDocument/2006/relationships/slide" Target="/ppt/slides/slide6.xml" Id="Ra7574807133945c4" /><Relationship Type="http://schemas.openxmlformats.org/officeDocument/2006/relationships/slide" Target="/ppt/slides/slide7.xml" Id="Rcdb6bd2abc71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9a2a4ac27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2317866f24b9f" /><Relationship Type="http://schemas.openxmlformats.org/officeDocument/2006/relationships/theme" Target="/ppt/slideMasters/theme/theme1.xml" Id="Rbed516b6facb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2317866f2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80d6ebeba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1ce5bd6dc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30630ba8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1a3d8e60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46fae80845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a6cba5fc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0be7a3b09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DEVELOPMENT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17 619 045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4 923 968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4 930 398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Tidy Account AS, 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932 557 983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DEVELOPMENT AS</a:t>
            </a:r>
          </a:p>
        </p:txBody>
      </p:sp>
    </p:spTree>
  </p:cSld>
  <p:clrMapOvr>
    <a:masterClrMapping xmlns:a="http://schemas.openxmlformats.org/drawingml/2006/main"/>
  </p:clrMapOvr>
</p:sld>
</file>