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97bdb773934a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d249220c6141a8"/>
  </p:sldMasterIdLst>
  <p:sldIdLst>
    <p:sldId xmlns:r="http://schemas.openxmlformats.org/officeDocument/2006/relationships" id="256" r:id="R35c9e4defd9f4b09"/>
    <p:sldId xmlns:r="http://schemas.openxmlformats.org/officeDocument/2006/relationships" id="257" r:id="Rec8db39b69f94c3b"/>
    <p:sldId xmlns:r="http://schemas.openxmlformats.org/officeDocument/2006/relationships" id="258" r:id="R1b808fbd3e284bee"/>
    <p:sldId xmlns:r="http://schemas.openxmlformats.org/officeDocument/2006/relationships" id="259" r:id="R036c42a83d5b4434"/>
    <p:sldId xmlns:r="http://schemas.openxmlformats.org/officeDocument/2006/relationships" id="260" r:id="R8d2a002ec70b445a"/>
    <p:sldId xmlns:r="http://schemas.openxmlformats.org/officeDocument/2006/relationships" id="261" r:id="R6beaa5ad9a9d413d"/>
    <p:sldId xmlns:r="http://schemas.openxmlformats.org/officeDocument/2006/relationships" id="262" r:id="R18ddc3b11e2d4f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d249220c6141a8" /><Relationship Type="http://schemas.openxmlformats.org/officeDocument/2006/relationships/slide" Target="/ppt/slides/slide1.xml" Id="R35c9e4defd9f4b09" /><Relationship Type="http://schemas.openxmlformats.org/officeDocument/2006/relationships/slide" Target="/ppt/slides/slide2.xml" Id="Rec8db39b69f94c3b" /><Relationship Type="http://schemas.openxmlformats.org/officeDocument/2006/relationships/slide" Target="/ppt/slides/slide3.xml" Id="R1b808fbd3e284bee" /><Relationship Type="http://schemas.openxmlformats.org/officeDocument/2006/relationships/slide" Target="/ppt/slides/slide4.xml" Id="R036c42a83d5b4434" /><Relationship Type="http://schemas.openxmlformats.org/officeDocument/2006/relationships/slide" Target="/ppt/slides/slide5.xml" Id="R8d2a002ec70b445a" /><Relationship Type="http://schemas.openxmlformats.org/officeDocument/2006/relationships/slide" Target="/ppt/slides/slide6.xml" Id="R6beaa5ad9a9d413d" /><Relationship Type="http://schemas.openxmlformats.org/officeDocument/2006/relationships/slide" Target="/ppt/slides/slide7.xml" Id="R18ddc3b11e2d4f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84d5c7a0be4e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5808ad72146b3" /><Relationship Type="http://schemas.openxmlformats.org/officeDocument/2006/relationships/theme" Target="/ppt/slideMasters/theme/theme1.xml" Id="R76016b6a70394d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35808ad72146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c492bab4749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f124dbbe741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463982c6245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f5ac1f99948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97615d29b42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c8a9913c148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69c87551142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BONINI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BONINI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BONINI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BONINI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BONINI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BONINI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988 980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1 286 604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1 786 342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BONINI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ANNIKEN ELISABETH WERNER STENBERG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BONINI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Guldbergs vei 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932 558 378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BONINI AS</a:t>
            </a:r>
          </a:p>
        </p:txBody>
      </p:sp>
    </p:spTree>
  </p:cSld>
  <p:clrMapOvr>
    <a:masterClrMapping xmlns:a="http://schemas.openxmlformats.org/drawingml/2006/main"/>
  </p:clrMapOvr>
</p:sld>
</file>