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94ebd956f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f8f73cf4d4786"/>
  </p:sldMasterIdLst>
  <p:sldIdLst>
    <p:sldId xmlns:r="http://schemas.openxmlformats.org/officeDocument/2006/relationships" id="256" r:id="R28766afa710142bb"/>
    <p:sldId xmlns:r="http://schemas.openxmlformats.org/officeDocument/2006/relationships" id="257" r:id="R75fa6208aaf64c4c"/>
    <p:sldId xmlns:r="http://schemas.openxmlformats.org/officeDocument/2006/relationships" id="258" r:id="R348fbec9ba8443cd"/>
    <p:sldId xmlns:r="http://schemas.openxmlformats.org/officeDocument/2006/relationships" id="259" r:id="Ree27a0ae161340a1"/>
    <p:sldId xmlns:r="http://schemas.openxmlformats.org/officeDocument/2006/relationships" id="260" r:id="R0e9c63f094114c7e"/>
    <p:sldId xmlns:r="http://schemas.openxmlformats.org/officeDocument/2006/relationships" id="261" r:id="R887d6e691e334e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f8f73cf4d4786" /><Relationship Type="http://schemas.openxmlformats.org/officeDocument/2006/relationships/slide" Target="/ppt/slides/slide1.xml" Id="R28766afa710142bb" /><Relationship Type="http://schemas.openxmlformats.org/officeDocument/2006/relationships/slide" Target="/ppt/slides/slide2.xml" Id="R75fa6208aaf64c4c" /><Relationship Type="http://schemas.openxmlformats.org/officeDocument/2006/relationships/slide" Target="/ppt/slides/slide3.xml" Id="R348fbec9ba8443cd" /><Relationship Type="http://schemas.openxmlformats.org/officeDocument/2006/relationships/slide" Target="/ppt/slides/slide4.xml" Id="Ree27a0ae161340a1" /><Relationship Type="http://schemas.openxmlformats.org/officeDocument/2006/relationships/slide" Target="/ppt/slides/slide5.xml" Id="R0e9c63f094114c7e" /><Relationship Type="http://schemas.openxmlformats.org/officeDocument/2006/relationships/slide" Target="/ppt/slides/slide6.xml" Id="R887d6e691e334e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bc899cd01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5502185141f7" /><Relationship Type="http://schemas.openxmlformats.org/officeDocument/2006/relationships/theme" Target="/ppt/slideMasters/theme/theme1.xml" Id="Rf22f67dea106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c55021851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56eb828c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dc71252cc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7d6a4091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160ffcd5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d785c10e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f9cc5f21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TEXWOOL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TEXWOOL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TEXWOOL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TEXWOOL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TEXWOOL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TEXWOOL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TEXWOOL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932 566 494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TEXWOOL AS</a:t>
            </a:r>
          </a:p>
        </p:txBody>
      </p:sp>
    </p:spTree>
  </p:cSld>
  <p:clrMapOvr>
    <a:masterClrMapping xmlns:a="http://schemas.openxmlformats.org/drawingml/2006/main"/>
  </p:clrMapOvr>
</p:sld>
</file>