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89cdba6e4140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b498a66c3641c6"/>
  </p:sldMasterIdLst>
  <p:sldIdLst>
    <p:sldId xmlns:r="http://schemas.openxmlformats.org/officeDocument/2006/relationships" id="256" r:id="Rf560414db6874541"/>
    <p:sldId xmlns:r="http://schemas.openxmlformats.org/officeDocument/2006/relationships" id="257" r:id="R589a035366294fe2"/>
    <p:sldId xmlns:r="http://schemas.openxmlformats.org/officeDocument/2006/relationships" id="258" r:id="Rd0833eaf058e4f71"/>
    <p:sldId xmlns:r="http://schemas.openxmlformats.org/officeDocument/2006/relationships" id="259" r:id="R12f4e439284b46f2"/>
    <p:sldId xmlns:r="http://schemas.openxmlformats.org/officeDocument/2006/relationships" id="260" r:id="R71398f31e60146ae"/>
    <p:sldId xmlns:r="http://schemas.openxmlformats.org/officeDocument/2006/relationships" id="261" r:id="Rd77353e7013b41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b498a66c3641c6" /><Relationship Type="http://schemas.openxmlformats.org/officeDocument/2006/relationships/slide" Target="/ppt/slides/slide1.xml" Id="Rf560414db6874541" /><Relationship Type="http://schemas.openxmlformats.org/officeDocument/2006/relationships/slide" Target="/ppt/slides/slide2.xml" Id="R589a035366294fe2" /><Relationship Type="http://schemas.openxmlformats.org/officeDocument/2006/relationships/slide" Target="/ppt/slides/slide3.xml" Id="Rd0833eaf058e4f71" /><Relationship Type="http://schemas.openxmlformats.org/officeDocument/2006/relationships/slide" Target="/ppt/slides/slide4.xml" Id="R12f4e439284b46f2" /><Relationship Type="http://schemas.openxmlformats.org/officeDocument/2006/relationships/slide" Target="/ppt/slides/slide5.xml" Id="R71398f31e60146ae" /><Relationship Type="http://schemas.openxmlformats.org/officeDocument/2006/relationships/slide" Target="/ppt/slides/slide6.xml" Id="Rd77353e7013b41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fb0393533c41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c4364c90b406c" /><Relationship Type="http://schemas.openxmlformats.org/officeDocument/2006/relationships/theme" Target="/ppt/slideMasters/theme/theme1.xml" Id="R8fdffcd224c142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fc4364c90b40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37e2816b74d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4379fe9e44f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730bae36445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e0d5206ed42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7274b746848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f88c1740646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PROCON SPRINKLER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PROCON SPRINKLER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PROCON SPRINKLER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PROCON SPRINKLER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PROCON SPRINKLER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PROCON SPRINKLER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3 975 555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219 757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358 163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1 238 452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PROCON SPRINKLER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Kristoffersen, Barliveien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5142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932 576 996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PROCON SPRINKLER AS</a:t>
            </a:r>
          </a:p>
        </p:txBody>
      </p:sp>
    </p:spTree>
  </p:cSld>
  <p:clrMapOvr>
    <a:masterClrMapping xmlns:a="http://schemas.openxmlformats.org/drawingml/2006/main"/>
  </p:clrMapOvr>
</p:sld>
</file>