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ee2acf627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ecd62063e40a7"/>
  </p:sldMasterIdLst>
  <p:sldIdLst>
    <p:sldId xmlns:r="http://schemas.openxmlformats.org/officeDocument/2006/relationships" id="256" r:id="R3f9bd26529d241da"/>
    <p:sldId xmlns:r="http://schemas.openxmlformats.org/officeDocument/2006/relationships" id="257" r:id="Ra7332afdb0e24663"/>
    <p:sldId xmlns:r="http://schemas.openxmlformats.org/officeDocument/2006/relationships" id="258" r:id="R7fce03f3256646f1"/>
    <p:sldId xmlns:r="http://schemas.openxmlformats.org/officeDocument/2006/relationships" id="259" r:id="R52d27dc68c5c414f"/>
    <p:sldId xmlns:r="http://schemas.openxmlformats.org/officeDocument/2006/relationships" id="260" r:id="R7d4b83e7e1704f49"/>
    <p:sldId xmlns:r="http://schemas.openxmlformats.org/officeDocument/2006/relationships" id="261" r:id="R518741bc9c3f45bc"/>
    <p:sldId xmlns:r="http://schemas.openxmlformats.org/officeDocument/2006/relationships" id="262" r:id="Rbb250b2c5097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ecd62063e40a7" /><Relationship Type="http://schemas.openxmlformats.org/officeDocument/2006/relationships/slide" Target="/ppt/slides/slide1.xml" Id="R3f9bd26529d241da" /><Relationship Type="http://schemas.openxmlformats.org/officeDocument/2006/relationships/slide" Target="/ppt/slides/slide2.xml" Id="Ra7332afdb0e24663" /><Relationship Type="http://schemas.openxmlformats.org/officeDocument/2006/relationships/slide" Target="/ppt/slides/slide3.xml" Id="R7fce03f3256646f1" /><Relationship Type="http://schemas.openxmlformats.org/officeDocument/2006/relationships/slide" Target="/ppt/slides/slide4.xml" Id="R52d27dc68c5c414f" /><Relationship Type="http://schemas.openxmlformats.org/officeDocument/2006/relationships/slide" Target="/ppt/slides/slide5.xml" Id="R7d4b83e7e1704f49" /><Relationship Type="http://schemas.openxmlformats.org/officeDocument/2006/relationships/slide" Target="/ppt/slides/slide6.xml" Id="R518741bc9c3f45bc" /><Relationship Type="http://schemas.openxmlformats.org/officeDocument/2006/relationships/slide" Target="/ppt/slides/slide7.xml" Id="Rbb250b2c5097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5db4a79c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11b0a6604819" /><Relationship Type="http://schemas.openxmlformats.org/officeDocument/2006/relationships/theme" Target="/ppt/slideMasters/theme/theme1.xml" Id="R3c50eb0d4cf8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111b0a660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bbcaf45c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41777640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e4c69c70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1d2c0789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ae1aef38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c35c2bff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25a17036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LAMHOLMANE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218 975 681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236 968 527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ODDVAR MYKLEBUST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ODDVAR MYKLEBUST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ODDVAR MYKLEBUST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LAMHOLMANE AS</a:t>
            </a:r>
          </a:p>
        </p:txBody>
      </p:sp>
    </p:spTree>
  </p:cSld>
  <p:clrMapOvr>
    <a:masterClrMapping xmlns:a="http://schemas.openxmlformats.org/drawingml/2006/main"/>
  </p:clrMapOvr>
</p:sld>
</file>