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35098e52543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ee68a47c56480e"/>
  </p:sldMasterIdLst>
  <p:sldIdLst>
    <p:sldId xmlns:r="http://schemas.openxmlformats.org/officeDocument/2006/relationships" id="256" r:id="Rfc1a6f4eee434ac2"/>
    <p:sldId xmlns:r="http://schemas.openxmlformats.org/officeDocument/2006/relationships" id="257" r:id="R29751613c3f645f5"/>
    <p:sldId xmlns:r="http://schemas.openxmlformats.org/officeDocument/2006/relationships" id="258" r:id="R3af3fbbe1c0944e2"/>
    <p:sldId xmlns:r="http://schemas.openxmlformats.org/officeDocument/2006/relationships" id="259" r:id="R19fa23a0581c431d"/>
    <p:sldId xmlns:r="http://schemas.openxmlformats.org/officeDocument/2006/relationships" id="260" r:id="Ra1693838e1da4ae0"/>
    <p:sldId xmlns:r="http://schemas.openxmlformats.org/officeDocument/2006/relationships" id="261" r:id="R1bc3a8fad01f472f"/>
    <p:sldId xmlns:r="http://schemas.openxmlformats.org/officeDocument/2006/relationships" id="262" r:id="R79b6413c803d4d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e68a47c56480e" /><Relationship Type="http://schemas.openxmlformats.org/officeDocument/2006/relationships/slide" Target="/ppt/slides/slide1.xml" Id="Rfc1a6f4eee434ac2" /><Relationship Type="http://schemas.openxmlformats.org/officeDocument/2006/relationships/slide" Target="/ppt/slides/slide2.xml" Id="R29751613c3f645f5" /><Relationship Type="http://schemas.openxmlformats.org/officeDocument/2006/relationships/slide" Target="/ppt/slides/slide3.xml" Id="R3af3fbbe1c0944e2" /><Relationship Type="http://schemas.openxmlformats.org/officeDocument/2006/relationships/slide" Target="/ppt/slides/slide4.xml" Id="R19fa23a0581c431d" /><Relationship Type="http://schemas.openxmlformats.org/officeDocument/2006/relationships/slide" Target="/ppt/slides/slide5.xml" Id="Ra1693838e1da4ae0" /><Relationship Type="http://schemas.openxmlformats.org/officeDocument/2006/relationships/slide" Target="/ppt/slides/slide6.xml" Id="R1bc3a8fad01f472f" /><Relationship Type="http://schemas.openxmlformats.org/officeDocument/2006/relationships/slide" Target="/ppt/slides/slide7.xml" Id="R79b6413c803d4d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13cbcdaa9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8a5e0f25f41fe" /><Relationship Type="http://schemas.openxmlformats.org/officeDocument/2006/relationships/theme" Target="/ppt/slideMasters/theme/theme1.xml" Id="R41862bb3d5a242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58a5e0f25f41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97f5f050c41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af6949e3049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4b41c5d4d4e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ed3dd8e2b46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2d09aae33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2667ecc334d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fb17b366f4e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REDERIAKSJESELSKAPET TORVALD KLAVENESS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REDERIAKSJESELSKAPET TORVALD KLAVENESS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REDERIAKSJESELSKAPET TORVALD KLAVENESS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REDERIAKSJESELSKAPET TORVALD KLAVENESS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REDERIAKSJESELSKAPET TORVALD KLAVENESS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REDERIAKSJESELSKAPET TORVALD KLAVENESS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308 227 000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358 820 000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REDERIAKSJESELSKAPET TORVALD KLAVENESS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JWI HOLDING AS  –  37,0 %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MMK HOLDING AS  –  37,0 %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THK PARTNER AS  –  26,0 %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REDERIAKSJESELSKAPET TORVALD KLAVENESS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52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accounting@klaveness.com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www.klaveness.com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932 578 247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REDERIAKSJESELSKAPET TORVALD KLAVENESS</a:t>
            </a:r>
          </a:p>
        </p:txBody>
      </p:sp>
    </p:spTree>
  </p:cSld>
  <p:clrMapOvr>
    <a:masterClrMapping xmlns:a="http://schemas.openxmlformats.org/drawingml/2006/main"/>
  </p:clrMapOvr>
</p:sld>
</file>