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19e514bcec4c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5e7da048024565"/>
  </p:sldMasterIdLst>
  <p:sldIdLst>
    <p:sldId xmlns:r="http://schemas.openxmlformats.org/officeDocument/2006/relationships" id="256" r:id="Raf4011ea29df4499"/>
    <p:sldId xmlns:r="http://schemas.openxmlformats.org/officeDocument/2006/relationships" id="257" r:id="Re76675391a3d4175"/>
    <p:sldId xmlns:r="http://schemas.openxmlformats.org/officeDocument/2006/relationships" id="258" r:id="R91d4ab27a93242db"/>
    <p:sldId xmlns:r="http://schemas.openxmlformats.org/officeDocument/2006/relationships" id="259" r:id="Rfab1f483550d4e9a"/>
    <p:sldId xmlns:r="http://schemas.openxmlformats.org/officeDocument/2006/relationships" id="260" r:id="R6a383b660f614033"/>
    <p:sldId xmlns:r="http://schemas.openxmlformats.org/officeDocument/2006/relationships" id="261" r:id="R13f67e057e2f4da3"/>
    <p:sldId xmlns:r="http://schemas.openxmlformats.org/officeDocument/2006/relationships" id="262" r:id="R31dc2c9a8e93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e7da048024565" /><Relationship Type="http://schemas.openxmlformats.org/officeDocument/2006/relationships/slide" Target="/ppt/slides/slide1.xml" Id="Raf4011ea29df4499" /><Relationship Type="http://schemas.openxmlformats.org/officeDocument/2006/relationships/slide" Target="/ppt/slides/slide2.xml" Id="Re76675391a3d4175" /><Relationship Type="http://schemas.openxmlformats.org/officeDocument/2006/relationships/slide" Target="/ppt/slides/slide3.xml" Id="R91d4ab27a93242db" /><Relationship Type="http://schemas.openxmlformats.org/officeDocument/2006/relationships/slide" Target="/ppt/slides/slide4.xml" Id="Rfab1f483550d4e9a" /><Relationship Type="http://schemas.openxmlformats.org/officeDocument/2006/relationships/slide" Target="/ppt/slides/slide5.xml" Id="R6a383b660f614033" /><Relationship Type="http://schemas.openxmlformats.org/officeDocument/2006/relationships/slide" Target="/ppt/slides/slide6.xml" Id="R13f67e057e2f4da3" /><Relationship Type="http://schemas.openxmlformats.org/officeDocument/2006/relationships/slide" Target="/ppt/slides/slide7.xml" Id="R31dc2c9a8e93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462a8734643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2d9d22bde42c1" /><Relationship Type="http://schemas.openxmlformats.org/officeDocument/2006/relationships/theme" Target="/ppt/slideMasters/theme/theme1.xml" Id="R3e8064d162c743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62d9d22bde42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99d427a3841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e665c9a194c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608acc3794a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56721d07d42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c3dc1e68448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dd17091a744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54810cc0840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RESPONSIV KAPITAL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RESPONSIV KAPITAL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RESPONSIV KAPITAL I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RESPONSIV KAPITAL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RESPONSIV KAPITAL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RESPONSIV KAPITAL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237 855 930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237 861 500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RESPONSIV KAPITAL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HELLESVIK ABEL ENGH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RESPONSIV KAPITAL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A. Engh, Langoddveien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932 580 462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RESPONSIV KAPITAL I AS</a:t>
            </a:r>
          </a:p>
        </p:txBody>
      </p:sp>
    </p:spTree>
  </p:cSld>
  <p:clrMapOvr>
    <a:masterClrMapping xmlns:a="http://schemas.openxmlformats.org/drawingml/2006/main"/>
  </p:clrMapOvr>
</p:sld>
</file>