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79ffce15f42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3b93c629141a6"/>
  </p:sldMasterIdLst>
  <p:sldIdLst>
    <p:sldId xmlns:r="http://schemas.openxmlformats.org/officeDocument/2006/relationships" id="256" r:id="R9591c03377c84323"/>
    <p:sldId xmlns:r="http://schemas.openxmlformats.org/officeDocument/2006/relationships" id="257" r:id="Rbe93fbb9f9394e4f"/>
    <p:sldId xmlns:r="http://schemas.openxmlformats.org/officeDocument/2006/relationships" id="258" r:id="Rdeb596bd08f640c6"/>
    <p:sldId xmlns:r="http://schemas.openxmlformats.org/officeDocument/2006/relationships" id="259" r:id="Ra5078659b40149b0"/>
    <p:sldId xmlns:r="http://schemas.openxmlformats.org/officeDocument/2006/relationships" id="260" r:id="Rbdd50a3c709b4ea7"/>
    <p:sldId xmlns:r="http://schemas.openxmlformats.org/officeDocument/2006/relationships" id="261" r:id="R719691844795417e"/>
    <p:sldId xmlns:r="http://schemas.openxmlformats.org/officeDocument/2006/relationships" id="262" r:id="R3e8a24a7acab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3b93c629141a6" /><Relationship Type="http://schemas.openxmlformats.org/officeDocument/2006/relationships/slide" Target="/ppt/slides/slide1.xml" Id="R9591c03377c84323" /><Relationship Type="http://schemas.openxmlformats.org/officeDocument/2006/relationships/slide" Target="/ppt/slides/slide2.xml" Id="Rbe93fbb9f9394e4f" /><Relationship Type="http://schemas.openxmlformats.org/officeDocument/2006/relationships/slide" Target="/ppt/slides/slide3.xml" Id="Rdeb596bd08f640c6" /><Relationship Type="http://schemas.openxmlformats.org/officeDocument/2006/relationships/slide" Target="/ppt/slides/slide4.xml" Id="Ra5078659b40149b0" /><Relationship Type="http://schemas.openxmlformats.org/officeDocument/2006/relationships/slide" Target="/ppt/slides/slide5.xml" Id="Rbdd50a3c709b4ea7" /><Relationship Type="http://schemas.openxmlformats.org/officeDocument/2006/relationships/slide" Target="/ppt/slides/slide6.xml" Id="R719691844795417e" /><Relationship Type="http://schemas.openxmlformats.org/officeDocument/2006/relationships/slide" Target="/ppt/slides/slide7.xml" Id="R3e8a24a7acab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f5a68327b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f37735c8d4fcd" /><Relationship Type="http://schemas.openxmlformats.org/officeDocument/2006/relationships/theme" Target="/ppt/slideMasters/theme/theme1.xml" Id="R5edda91f4afa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f37735c8d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c40ca2e7444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efc90ae9c41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3db005caa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3112d6f85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4a3f6eb7a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e3ba410644c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30f8aa92845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MAJOMINE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MAJOMINE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7 539 772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12 227 851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ELIN STOREIDE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SOFI STOREIDE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Botnavegen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solstoreide@gmail.com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932 581 868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MAJOMINE AS</a:t>
            </a:r>
          </a:p>
        </p:txBody>
      </p:sp>
    </p:spTree>
  </p:cSld>
  <p:clrMapOvr>
    <a:masterClrMapping xmlns:a="http://schemas.openxmlformats.org/drawingml/2006/main"/>
  </p:clrMapOvr>
</p:sld>
</file>