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7b8bd1373444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7a0c3212ae4a49"/>
  </p:sldMasterIdLst>
  <p:sldIdLst>
    <p:sldId xmlns:r="http://schemas.openxmlformats.org/officeDocument/2006/relationships" id="256" r:id="R17b8b081e6e74df7"/>
    <p:sldId xmlns:r="http://schemas.openxmlformats.org/officeDocument/2006/relationships" id="257" r:id="Rf1993a9b97bb4175"/>
    <p:sldId xmlns:r="http://schemas.openxmlformats.org/officeDocument/2006/relationships" id="258" r:id="Rea3c8e1a8d984fc2"/>
    <p:sldId xmlns:r="http://schemas.openxmlformats.org/officeDocument/2006/relationships" id="259" r:id="R188e18b96c0b4417"/>
    <p:sldId xmlns:r="http://schemas.openxmlformats.org/officeDocument/2006/relationships" id="260" r:id="Rf9392ad58ba5448a"/>
    <p:sldId xmlns:r="http://schemas.openxmlformats.org/officeDocument/2006/relationships" id="261" r:id="R5e16eb00b0ab4c83"/>
    <p:sldId xmlns:r="http://schemas.openxmlformats.org/officeDocument/2006/relationships" id="262" r:id="R1f3c670b228749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7a0c3212ae4a49" /><Relationship Type="http://schemas.openxmlformats.org/officeDocument/2006/relationships/slide" Target="/ppt/slides/slide1.xml" Id="R17b8b081e6e74df7" /><Relationship Type="http://schemas.openxmlformats.org/officeDocument/2006/relationships/slide" Target="/ppt/slides/slide2.xml" Id="Rf1993a9b97bb4175" /><Relationship Type="http://schemas.openxmlformats.org/officeDocument/2006/relationships/slide" Target="/ppt/slides/slide3.xml" Id="Rea3c8e1a8d984fc2" /><Relationship Type="http://schemas.openxmlformats.org/officeDocument/2006/relationships/slide" Target="/ppt/slides/slide4.xml" Id="R188e18b96c0b4417" /><Relationship Type="http://schemas.openxmlformats.org/officeDocument/2006/relationships/slide" Target="/ppt/slides/slide5.xml" Id="Rf9392ad58ba5448a" /><Relationship Type="http://schemas.openxmlformats.org/officeDocument/2006/relationships/slide" Target="/ppt/slides/slide6.xml" Id="R5e16eb00b0ab4c83" /><Relationship Type="http://schemas.openxmlformats.org/officeDocument/2006/relationships/slide" Target="/ppt/slides/slide7.xml" Id="R1f3c670b228749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f267122a5b44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c3d3ac58bc49ac" /><Relationship Type="http://schemas.openxmlformats.org/officeDocument/2006/relationships/theme" Target="/ppt/slideMasters/theme/theme1.xml" Id="Rfa323e66cb9b45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c3d3ac58bc49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6e51ee34fa47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911ad7287c41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aa51fe7b8741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47585806cb40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90bdac6d634b4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33be22c74f47f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af1186160947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GAMAR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GAMAR AS ble etablert [år] og holder til i Bærums Verk.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−223 068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3 132 910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5 245 159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5 271 815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GAUTE MARKUSSEN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Ringeriksvei 234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1353 Bærums Verk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932 584 530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