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2a869b155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7aab30879412e"/>
  </p:sldMasterIdLst>
  <p:sldIdLst>
    <p:sldId xmlns:r="http://schemas.openxmlformats.org/officeDocument/2006/relationships" id="256" r:id="R858301e8c3ba4a6d"/>
    <p:sldId xmlns:r="http://schemas.openxmlformats.org/officeDocument/2006/relationships" id="257" r:id="Rc58da3db5194494c"/>
    <p:sldId xmlns:r="http://schemas.openxmlformats.org/officeDocument/2006/relationships" id="258" r:id="R85c41fa07231492b"/>
    <p:sldId xmlns:r="http://schemas.openxmlformats.org/officeDocument/2006/relationships" id="259" r:id="Rab5bfd8873224c79"/>
    <p:sldId xmlns:r="http://schemas.openxmlformats.org/officeDocument/2006/relationships" id="260" r:id="Rcc5166dc17f34c15"/>
    <p:sldId xmlns:r="http://schemas.openxmlformats.org/officeDocument/2006/relationships" id="261" r:id="R37de781f21864c58"/>
    <p:sldId xmlns:r="http://schemas.openxmlformats.org/officeDocument/2006/relationships" id="262" r:id="R3d08615b7567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7aab30879412e" /><Relationship Type="http://schemas.openxmlformats.org/officeDocument/2006/relationships/slide" Target="/ppt/slides/slide1.xml" Id="R858301e8c3ba4a6d" /><Relationship Type="http://schemas.openxmlformats.org/officeDocument/2006/relationships/slide" Target="/ppt/slides/slide2.xml" Id="Rc58da3db5194494c" /><Relationship Type="http://schemas.openxmlformats.org/officeDocument/2006/relationships/slide" Target="/ppt/slides/slide3.xml" Id="R85c41fa07231492b" /><Relationship Type="http://schemas.openxmlformats.org/officeDocument/2006/relationships/slide" Target="/ppt/slides/slide4.xml" Id="Rab5bfd8873224c79" /><Relationship Type="http://schemas.openxmlformats.org/officeDocument/2006/relationships/slide" Target="/ppt/slides/slide5.xml" Id="Rcc5166dc17f34c15" /><Relationship Type="http://schemas.openxmlformats.org/officeDocument/2006/relationships/slide" Target="/ppt/slides/slide6.xml" Id="R37de781f21864c58" /><Relationship Type="http://schemas.openxmlformats.org/officeDocument/2006/relationships/slide" Target="/ppt/slides/slide7.xml" Id="R3d08615b7567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2bd6402b1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67be1e7f94934" /><Relationship Type="http://schemas.openxmlformats.org/officeDocument/2006/relationships/theme" Target="/ppt/slideMasters/theme/theme1.xml" Id="Rbf8c168c4454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67be1e7f949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a9d3b91b9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022e6617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dce6b5916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92d7d23b5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b763e67a748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99aa2beb0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2bd6451c4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KIRVIL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Bergs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