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210e000cd645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eeb94885a74f51"/>
  </p:sldMasterIdLst>
  <p:sldIdLst>
    <p:sldId xmlns:r="http://schemas.openxmlformats.org/officeDocument/2006/relationships" id="256" r:id="R219f659b4a6b4a91"/>
    <p:sldId xmlns:r="http://schemas.openxmlformats.org/officeDocument/2006/relationships" id="257" r:id="R030aafc3b00e45a7"/>
    <p:sldId xmlns:r="http://schemas.openxmlformats.org/officeDocument/2006/relationships" id="258" r:id="R788071a566d64851"/>
    <p:sldId xmlns:r="http://schemas.openxmlformats.org/officeDocument/2006/relationships" id="259" r:id="R506609e1991d4fc2"/>
    <p:sldId xmlns:r="http://schemas.openxmlformats.org/officeDocument/2006/relationships" id="260" r:id="Rd274ed0149254ce8"/>
    <p:sldId xmlns:r="http://schemas.openxmlformats.org/officeDocument/2006/relationships" id="261" r:id="Rbbf3915a7a514b6a"/>
    <p:sldId xmlns:r="http://schemas.openxmlformats.org/officeDocument/2006/relationships" id="262" r:id="R61f183a7d8b64f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eeb94885a74f51" /><Relationship Type="http://schemas.openxmlformats.org/officeDocument/2006/relationships/slide" Target="/ppt/slides/slide1.xml" Id="R219f659b4a6b4a91" /><Relationship Type="http://schemas.openxmlformats.org/officeDocument/2006/relationships/slide" Target="/ppt/slides/slide2.xml" Id="R030aafc3b00e45a7" /><Relationship Type="http://schemas.openxmlformats.org/officeDocument/2006/relationships/slide" Target="/ppt/slides/slide3.xml" Id="R788071a566d64851" /><Relationship Type="http://schemas.openxmlformats.org/officeDocument/2006/relationships/slide" Target="/ppt/slides/slide4.xml" Id="R506609e1991d4fc2" /><Relationship Type="http://schemas.openxmlformats.org/officeDocument/2006/relationships/slide" Target="/ppt/slides/slide5.xml" Id="Rd274ed0149254ce8" /><Relationship Type="http://schemas.openxmlformats.org/officeDocument/2006/relationships/slide" Target="/ppt/slides/slide6.xml" Id="Rbbf3915a7a514b6a" /><Relationship Type="http://schemas.openxmlformats.org/officeDocument/2006/relationships/slide" Target="/ppt/slides/slide7.xml" Id="R61f183a7d8b64f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b08928b0394f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758852b174813" /><Relationship Type="http://schemas.openxmlformats.org/officeDocument/2006/relationships/theme" Target="/ppt/slideMasters/theme/theme1.xml" Id="R3d41017bd9624f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4758852b1748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cf94a77444e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d92cdb06742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22eed96ff49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0ebddb1044f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a9800ddcc47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087d91aad4d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d2d52795941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WILDHEART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WILDHEART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WILDHEART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WILDHEART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WILDHEART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WILDHEART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14 279 954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28 731 935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28 779 879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WILDHEART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LOSSIUS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WILDHEART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932 587 769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WILDHEART INVEST AS</a:t>
            </a:r>
          </a:p>
        </p:txBody>
      </p:sp>
    </p:spTree>
  </p:cSld>
  <p:clrMapOvr>
    <a:masterClrMapping xmlns:a="http://schemas.openxmlformats.org/drawingml/2006/main"/>
  </p:clrMapOvr>
</p:sld>
</file>