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2fa01616364d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a750b9ab1140ca"/>
  </p:sldMasterIdLst>
  <p:sldIdLst>
    <p:sldId xmlns:r="http://schemas.openxmlformats.org/officeDocument/2006/relationships" id="256" r:id="R56126194b2384946"/>
    <p:sldId xmlns:r="http://schemas.openxmlformats.org/officeDocument/2006/relationships" id="257" r:id="R62e2ed6543ce4221"/>
    <p:sldId xmlns:r="http://schemas.openxmlformats.org/officeDocument/2006/relationships" id="258" r:id="Raa704d99d1364117"/>
    <p:sldId xmlns:r="http://schemas.openxmlformats.org/officeDocument/2006/relationships" id="259" r:id="R1f4fddbf7bba477d"/>
    <p:sldId xmlns:r="http://schemas.openxmlformats.org/officeDocument/2006/relationships" id="260" r:id="Rb7bfc1de77be4c27"/>
    <p:sldId xmlns:r="http://schemas.openxmlformats.org/officeDocument/2006/relationships" id="261" r:id="Rc772420b77ec4ab4"/>
    <p:sldId xmlns:r="http://schemas.openxmlformats.org/officeDocument/2006/relationships" id="262" r:id="R7626f26cb22a40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a750b9ab1140ca" /><Relationship Type="http://schemas.openxmlformats.org/officeDocument/2006/relationships/slide" Target="/ppt/slides/slide1.xml" Id="R56126194b2384946" /><Relationship Type="http://schemas.openxmlformats.org/officeDocument/2006/relationships/slide" Target="/ppt/slides/slide2.xml" Id="R62e2ed6543ce4221" /><Relationship Type="http://schemas.openxmlformats.org/officeDocument/2006/relationships/slide" Target="/ppt/slides/slide3.xml" Id="Raa704d99d1364117" /><Relationship Type="http://schemas.openxmlformats.org/officeDocument/2006/relationships/slide" Target="/ppt/slides/slide4.xml" Id="R1f4fddbf7bba477d" /><Relationship Type="http://schemas.openxmlformats.org/officeDocument/2006/relationships/slide" Target="/ppt/slides/slide5.xml" Id="Rb7bfc1de77be4c27" /><Relationship Type="http://schemas.openxmlformats.org/officeDocument/2006/relationships/slide" Target="/ppt/slides/slide6.xml" Id="Rc772420b77ec4ab4" /><Relationship Type="http://schemas.openxmlformats.org/officeDocument/2006/relationships/slide" Target="/ppt/slides/slide7.xml" Id="R7626f26cb22a40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15e1747374d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30ea81422488d" /><Relationship Type="http://schemas.openxmlformats.org/officeDocument/2006/relationships/theme" Target="/ppt/slideMasters/theme/theme1.xml" Id="R930c0db14c0346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830ea8142248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9e576d2ea41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5c9c212a94a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5ba2c8fd649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e823cd94940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0b24833df4b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3ca1e7ea140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ca1dbf61444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KYBELE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KYBELE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8 786 491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25 529 444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29 741 088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ARIANE SPANDOW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ARIANE SPANDOW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932 594 021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