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ff3f3bbad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bcf965c7049b1"/>
  </p:sldMasterIdLst>
  <p:sldIdLst>
    <p:sldId xmlns:r="http://schemas.openxmlformats.org/officeDocument/2006/relationships" id="256" r:id="R405b276710284ee9"/>
    <p:sldId xmlns:r="http://schemas.openxmlformats.org/officeDocument/2006/relationships" id="257" r:id="R89c75f87c1f449a4"/>
    <p:sldId xmlns:r="http://schemas.openxmlformats.org/officeDocument/2006/relationships" id="258" r:id="Re842e0e11be54038"/>
    <p:sldId xmlns:r="http://schemas.openxmlformats.org/officeDocument/2006/relationships" id="259" r:id="R17344458d3f74b5b"/>
    <p:sldId xmlns:r="http://schemas.openxmlformats.org/officeDocument/2006/relationships" id="260" r:id="R305716f175b44dd4"/>
    <p:sldId xmlns:r="http://schemas.openxmlformats.org/officeDocument/2006/relationships" id="261" r:id="R8d6dc38a78044570"/>
    <p:sldId xmlns:r="http://schemas.openxmlformats.org/officeDocument/2006/relationships" id="262" r:id="R12173f609ea8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bcf965c7049b1" /><Relationship Type="http://schemas.openxmlformats.org/officeDocument/2006/relationships/slide" Target="/ppt/slides/slide1.xml" Id="R405b276710284ee9" /><Relationship Type="http://schemas.openxmlformats.org/officeDocument/2006/relationships/slide" Target="/ppt/slides/slide2.xml" Id="R89c75f87c1f449a4" /><Relationship Type="http://schemas.openxmlformats.org/officeDocument/2006/relationships/slide" Target="/ppt/slides/slide3.xml" Id="Re842e0e11be54038" /><Relationship Type="http://schemas.openxmlformats.org/officeDocument/2006/relationships/slide" Target="/ppt/slides/slide4.xml" Id="R17344458d3f74b5b" /><Relationship Type="http://schemas.openxmlformats.org/officeDocument/2006/relationships/slide" Target="/ppt/slides/slide5.xml" Id="R305716f175b44dd4" /><Relationship Type="http://schemas.openxmlformats.org/officeDocument/2006/relationships/slide" Target="/ppt/slides/slide6.xml" Id="R8d6dc38a78044570" /><Relationship Type="http://schemas.openxmlformats.org/officeDocument/2006/relationships/slide" Target="/ppt/slides/slide7.xml" Id="R12173f609ea8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63d549ccc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df6c649b425b" /><Relationship Type="http://schemas.openxmlformats.org/officeDocument/2006/relationships/theme" Target="/ppt/slideMasters/theme/theme1.xml" Id="R37405d0c2b1e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fdf6c649b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e79f86a50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34f0a5276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adee7baf8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fa154a084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af6d4d92d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a74f56cc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9d080f644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35 068 302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36 176 121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INVEST II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SANDNES INVEST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MKVARSVIK INVEST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FIKKAN INVEST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932 596 695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