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7e6c043b8b4b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e32cf6024140e4"/>
  </p:sldMasterIdLst>
  <p:sldIdLst>
    <p:sldId xmlns:r="http://schemas.openxmlformats.org/officeDocument/2006/relationships" id="256" r:id="Rb731f793caad4180"/>
    <p:sldId xmlns:r="http://schemas.openxmlformats.org/officeDocument/2006/relationships" id="257" r:id="R581224908b384a07"/>
    <p:sldId xmlns:r="http://schemas.openxmlformats.org/officeDocument/2006/relationships" id="258" r:id="Re4fc6eb287ca4210"/>
    <p:sldId xmlns:r="http://schemas.openxmlformats.org/officeDocument/2006/relationships" id="259" r:id="R072462feea4249fa"/>
    <p:sldId xmlns:r="http://schemas.openxmlformats.org/officeDocument/2006/relationships" id="260" r:id="R0316ecd06c4a4036"/>
    <p:sldId xmlns:r="http://schemas.openxmlformats.org/officeDocument/2006/relationships" id="261" r:id="R75f8177c5cb940d3"/>
    <p:sldId xmlns:r="http://schemas.openxmlformats.org/officeDocument/2006/relationships" id="262" r:id="R2389ba9dcb9f4d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32cf6024140e4" /><Relationship Type="http://schemas.openxmlformats.org/officeDocument/2006/relationships/slide" Target="/ppt/slides/slide1.xml" Id="Rb731f793caad4180" /><Relationship Type="http://schemas.openxmlformats.org/officeDocument/2006/relationships/slide" Target="/ppt/slides/slide2.xml" Id="R581224908b384a07" /><Relationship Type="http://schemas.openxmlformats.org/officeDocument/2006/relationships/slide" Target="/ppt/slides/slide3.xml" Id="Re4fc6eb287ca4210" /><Relationship Type="http://schemas.openxmlformats.org/officeDocument/2006/relationships/slide" Target="/ppt/slides/slide4.xml" Id="R072462feea4249fa" /><Relationship Type="http://schemas.openxmlformats.org/officeDocument/2006/relationships/slide" Target="/ppt/slides/slide5.xml" Id="R0316ecd06c4a4036" /><Relationship Type="http://schemas.openxmlformats.org/officeDocument/2006/relationships/slide" Target="/ppt/slides/slide6.xml" Id="R75f8177c5cb940d3" /><Relationship Type="http://schemas.openxmlformats.org/officeDocument/2006/relationships/slide" Target="/ppt/slides/slide7.xml" Id="R2389ba9dcb9f4d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9281f35a24b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bb319acf14446" /><Relationship Type="http://schemas.openxmlformats.org/officeDocument/2006/relationships/theme" Target="/ppt/slideMasters/theme/theme1.xml" Id="R15b084832ab646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1bb319acf144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99ef729454f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b9a05282f49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7a214b3f345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d744ea98541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810d6764142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25584e7bc4e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0760931a94b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STS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STS ENGINEERING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1 894 217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1 894 217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TANGEN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Nygards veg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932 601 303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