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ede5e58d144a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0ad4288cc6447c"/>
  </p:sldMasterIdLst>
  <p:sldIdLst>
    <p:sldId xmlns:r="http://schemas.openxmlformats.org/officeDocument/2006/relationships" id="256" r:id="R825830e654a14980"/>
    <p:sldId xmlns:r="http://schemas.openxmlformats.org/officeDocument/2006/relationships" id="257" r:id="R64cfd707345941d3"/>
    <p:sldId xmlns:r="http://schemas.openxmlformats.org/officeDocument/2006/relationships" id="258" r:id="Rbc9332fb88194453"/>
    <p:sldId xmlns:r="http://schemas.openxmlformats.org/officeDocument/2006/relationships" id="259" r:id="R93ef64374ba244a9"/>
    <p:sldId xmlns:r="http://schemas.openxmlformats.org/officeDocument/2006/relationships" id="260" r:id="R2473a383566d4656"/>
    <p:sldId xmlns:r="http://schemas.openxmlformats.org/officeDocument/2006/relationships" id="261" r:id="Rfce16468e86e49e5"/>
    <p:sldId xmlns:r="http://schemas.openxmlformats.org/officeDocument/2006/relationships" id="262" r:id="Re4067554ba2047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0ad4288cc6447c" /><Relationship Type="http://schemas.openxmlformats.org/officeDocument/2006/relationships/slide" Target="/ppt/slides/slide1.xml" Id="R825830e654a14980" /><Relationship Type="http://schemas.openxmlformats.org/officeDocument/2006/relationships/slide" Target="/ppt/slides/slide2.xml" Id="R64cfd707345941d3" /><Relationship Type="http://schemas.openxmlformats.org/officeDocument/2006/relationships/slide" Target="/ppt/slides/slide3.xml" Id="Rbc9332fb88194453" /><Relationship Type="http://schemas.openxmlformats.org/officeDocument/2006/relationships/slide" Target="/ppt/slides/slide4.xml" Id="R93ef64374ba244a9" /><Relationship Type="http://schemas.openxmlformats.org/officeDocument/2006/relationships/slide" Target="/ppt/slides/slide5.xml" Id="R2473a383566d4656" /><Relationship Type="http://schemas.openxmlformats.org/officeDocument/2006/relationships/slide" Target="/ppt/slides/slide6.xml" Id="Rfce16468e86e49e5" /><Relationship Type="http://schemas.openxmlformats.org/officeDocument/2006/relationships/slide" Target="/ppt/slides/slide7.xml" Id="Re4067554ba2047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5b86e4eea45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e2838c05647ab" /><Relationship Type="http://schemas.openxmlformats.org/officeDocument/2006/relationships/theme" Target="/ppt/slideMasters/theme/theme1.xml" Id="Rd2d19843e0cc49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1e2838c05647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f14ec168b42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6d05180a041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ab7532d9f4f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dca23bb4e4f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7c5f7d5654e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d726336104c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b8b1e970b40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ARGON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ARGON ELEKTRO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97 977 445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−3 459 215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−2 783 459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8 513 295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42 566 472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 Ystgaards veg 15 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firmapost@argon.no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www.argon.no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932 607 131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ELEKTRO AS</a:t>
            </a:r>
          </a:p>
        </p:txBody>
      </p:sp>
    </p:spTree>
  </p:cSld>
  <p:clrMapOvr>
    <a:masterClrMapping xmlns:a="http://schemas.openxmlformats.org/drawingml/2006/main"/>
  </p:clrMapOvr>
</p:sld>
</file>