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260cdc5cb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f430251f343c4"/>
  </p:sldMasterIdLst>
  <p:sldIdLst>
    <p:sldId xmlns:r="http://schemas.openxmlformats.org/officeDocument/2006/relationships" id="256" r:id="R5c15d4f5f36f4078"/>
    <p:sldId xmlns:r="http://schemas.openxmlformats.org/officeDocument/2006/relationships" id="257" r:id="R2764903ae4de4279"/>
    <p:sldId xmlns:r="http://schemas.openxmlformats.org/officeDocument/2006/relationships" id="258" r:id="R82abe14f93d347b9"/>
    <p:sldId xmlns:r="http://schemas.openxmlformats.org/officeDocument/2006/relationships" id="259" r:id="Rb49ed121679b42ce"/>
    <p:sldId xmlns:r="http://schemas.openxmlformats.org/officeDocument/2006/relationships" id="260" r:id="Rc0d2ac9b7f794d3e"/>
    <p:sldId xmlns:r="http://schemas.openxmlformats.org/officeDocument/2006/relationships" id="261" r:id="R009c69fe883f4fcd"/>
    <p:sldId xmlns:r="http://schemas.openxmlformats.org/officeDocument/2006/relationships" id="262" r:id="R2e3844b7f51d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f430251f343c4" /><Relationship Type="http://schemas.openxmlformats.org/officeDocument/2006/relationships/slide" Target="/ppt/slides/slide1.xml" Id="R5c15d4f5f36f4078" /><Relationship Type="http://schemas.openxmlformats.org/officeDocument/2006/relationships/slide" Target="/ppt/slides/slide2.xml" Id="R2764903ae4de4279" /><Relationship Type="http://schemas.openxmlformats.org/officeDocument/2006/relationships/slide" Target="/ppt/slides/slide3.xml" Id="R82abe14f93d347b9" /><Relationship Type="http://schemas.openxmlformats.org/officeDocument/2006/relationships/slide" Target="/ppt/slides/slide4.xml" Id="Rb49ed121679b42ce" /><Relationship Type="http://schemas.openxmlformats.org/officeDocument/2006/relationships/slide" Target="/ppt/slides/slide5.xml" Id="Rc0d2ac9b7f794d3e" /><Relationship Type="http://schemas.openxmlformats.org/officeDocument/2006/relationships/slide" Target="/ppt/slides/slide6.xml" Id="R009c69fe883f4fcd" /><Relationship Type="http://schemas.openxmlformats.org/officeDocument/2006/relationships/slide" Target="/ppt/slides/slide7.xml" Id="R2e3844b7f51d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42d62544c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2573541748e9" /><Relationship Type="http://schemas.openxmlformats.org/officeDocument/2006/relationships/theme" Target="/ppt/slideMasters/theme/theme1.xml" Id="R1283cbdc5197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325735417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863a04fc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2c5774d0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50fd8cb9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dfd0b994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ad9ccc34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9c34102c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2293d463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QUINT ESSENTIALS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QUINT ESSENTIALS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32 646 737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WITSØ SLETTEMARK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QUINT ESSENTIALS HOLDING AS</a:t>
            </a:r>
          </a:p>
        </p:txBody>
      </p:sp>
    </p:spTree>
  </p:cSld>
  <p:clrMapOvr>
    <a:masterClrMapping xmlns:a="http://schemas.openxmlformats.org/drawingml/2006/main"/>
  </p:clrMapOvr>
</p:sld>
</file>