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53ad9ac7540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a9373205a4812"/>
  </p:sldMasterIdLst>
  <p:sldIdLst>
    <p:sldId xmlns:r="http://schemas.openxmlformats.org/officeDocument/2006/relationships" id="256" r:id="Rb5c2647d1527494f"/>
    <p:sldId xmlns:r="http://schemas.openxmlformats.org/officeDocument/2006/relationships" id="257" r:id="Rfecf7aab39b54315"/>
    <p:sldId xmlns:r="http://schemas.openxmlformats.org/officeDocument/2006/relationships" id="258" r:id="R1d6797968be84095"/>
    <p:sldId xmlns:r="http://schemas.openxmlformats.org/officeDocument/2006/relationships" id="259" r:id="R8673fa4734544e08"/>
    <p:sldId xmlns:r="http://schemas.openxmlformats.org/officeDocument/2006/relationships" id="260" r:id="R8e01ff4473ce4bd7"/>
    <p:sldId xmlns:r="http://schemas.openxmlformats.org/officeDocument/2006/relationships" id="261" r:id="R8168743217c447c8"/>
    <p:sldId xmlns:r="http://schemas.openxmlformats.org/officeDocument/2006/relationships" id="262" r:id="R36f5b318bb644b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a9373205a4812" /><Relationship Type="http://schemas.openxmlformats.org/officeDocument/2006/relationships/slide" Target="/ppt/slides/slide1.xml" Id="Rb5c2647d1527494f" /><Relationship Type="http://schemas.openxmlformats.org/officeDocument/2006/relationships/slide" Target="/ppt/slides/slide2.xml" Id="Rfecf7aab39b54315" /><Relationship Type="http://schemas.openxmlformats.org/officeDocument/2006/relationships/slide" Target="/ppt/slides/slide3.xml" Id="R1d6797968be84095" /><Relationship Type="http://schemas.openxmlformats.org/officeDocument/2006/relationships/slide" Target="/ppt/slides/slide4.xml" Id="R8673fa4734544e08" /><Relationship Type="http://schemas.openxmlformats.org/officeDocument/2006/relationships/slide" Target="/ppt/slides/slide5.xml" Id="R8e01ff4473ce4bd7" /><Relationship Type="http://schemas.openxmlformats.org/officeDocument/2006/relationships/slide" Target="/ppt/slides/slide6.xml" Id="R8168743217c447c8" /><Relationship Type="http://schemas.openxmlformats.org/officeDocument/2006/relationships/slide" Target="/ppt/slides/slide7.xml" Id="R36f5b318bb644b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d563b181741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95867891e4357" /><Relationship Type="http://schemas.openxmlformats.org/officeDocument/2006/relationships/theme" Target="/ppt/slideMasters/theme/theme1.xml" Id="R581e805f751e46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695867891e43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7987fef1d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6141d14ed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c46b869dc4a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73cc6deda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907736c4f4f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94a53010949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67d8a5ac749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ASFALTFRES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ASFALTFRES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ASFALTFRES &amp; TRANSPORT AS ble etablert [år] og holder til i Saupstad.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ASFALTFRES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ASFALTFRES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ASFALTFRES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7 796 814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−2 003 979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−2 079 103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−2 049 103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ASFALTFRES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MERETE LENES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GULDSETH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ASFALTFRES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Saupstadringen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7078 Saupstad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932 610 205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ASFALTFRES &amp; TRANSPORT AS</a:t>
            </a:r>
          </a:p>
        </p:txBody>
      </p:sp>
    </p:spTree>
  </p:cSld>
  <p:clrMapOvr>
    <a:masterClrMapping xmlns:a="http://schemas.openxmlformats.org/drawingml/2006/main"/>
  </p:clrMapOvr>
</p:sld>
</file>