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43aac5195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65720a717475b"/>
  </p:sldMasterIdLst>
  <p:sldIdLst>
    <p:sldId xmlns:r="http://schemas.openxmlformats.org/officeDocument/2006/relationships" id="256" r:id="Rc8e3b4389dd945b0"/>
    <p:sldId xmlns:r="http://schemas.openxmlformats.org/officeDocument/2006/relationships" id="257" r:id="R0102df4ef1584ac8"/>
    <p:sldId xmlns:r="http://schemas.openxmlformats.org/officeDocument/2006/relationships" id="258" r:id="R2f5dda58129742d6"/>
    <p:sldId xmlns:r="http://schemas.openxmlformats.org/officeDocument/2006/relationships" id="259" r:id="R2cb4568000bd4797"/>
    <p:sldId xmlns:r="http://schemas.openxmlformats.org/officeDocument/2006/relationships" id="260" r:id="R619a63cfb7bc4064"/>
    <p:sldId xmlns:r="http://schemas.openxmlformats.org/officeDocument/2006/relationships" id="261" r:id="Rcb66ed6ad0f2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65720a717475b" /><Relationship Type="http://schemas.openxmlformats.org/officeDocument/2006/relationships/slide" Target="/ppt/slides/slide1.xml" Id="Rc8e3b4389dd945b0" /><Relationship Type="http://schemas.openxmlformats.org/officeDocument/2006/relationships/slide" Target="/ppt/slides/slide2.xml" Id="R0102df4ef1584ac8" /><Relationship Type="http://schemas.openxmlformats.org/officeDocument/2006/relationships/slide" Target="/ppt/slides/slide3.xml" Id="R2f5dda58129742d6" /><Relationship Type="http://schemas.openxmlformats.org/officeDocument/2006/relationships/slide" Target="/ppt/slides/slide4.xml" Id="R2cb4568000bd4797" /><Relationship Type="http://schemas.openxmlformats.org/officeDocument/2006/relationships/slide" Target="/ppt/slides/slide5.xml" Id="R619a63cfb7bc4064" /><Relationship Type="http://schemas.openxmlformats.org/officeDocument/2006/relationships/slide" Target="/ppt/slides/slide6.xml" Id="Rcb66ed6ad0f2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a46bee26a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0007eb4c24d17" /><Relationship Type="http://schemas.openxmlformats.org/officeDocument/2006/relationships/theme" Target="/ppt/slideMasters/theme/theme1.xml" Id="R181694102ec5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0007eb4c2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36d5a74a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0c098726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bc88d2c8d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417651a04a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54121c68e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846de10d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HENRIK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MASKIN AS ble etablert [år] og holder til i Norheimsund.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6 749 139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932 611 031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HENRIK MASKIN AS</a:t>
            </a:r>
          </a:p>
        </p:txBody>
      </p:sp>
    </p:spTree>
  </p:cSld>
  <p:clrMapOvr>
    <a:masterClrMapping xmlns:a="http://schemas.openxmlformats.org/drawingml/2006/main"/>
  </p:clrMapOvr>
</p:sld>
</file>