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2ef97ac9a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e484768004d2d"/>
  </p:sldMasterIdLst>
  <p:sldIdLst>
    <p:sldId xmlns:r="http://schemas.openxmlformats.org/officeDocument/2006/relationships" id="256" r:id="R9706d228a19b4d10"/>
    <p:sldId xmlns:r="http://schemas.openxmlformats.org/officeDocument/2006/relationships" id="257" r:id="R3b62f3edf8a94333"/>
    <p:sldId xmlns:r="http://schemas.openxmlformats.org/officeDocument/2006/relationships" id="258" r:id="Rdd3a32715bc04a6d"/>
    <p:sldId xmlns:r="http://schemas.openxmlformats.org/officeDocument/2006/relationships" id="259" r:id="R3171bed9fda243cb"/>
    <p:sldId xmlns:r="http://schemas.openxmlformats.org/officeDocument/2006/relationships" id="260" r:id="R1dcab57fdac3498b"/>
    <p:sldId xmlns:r="http://schemas.openxmlformats.org/officeDocument/2006/relationships" id="261" r:id="R31c1d619a78b478c"/>
    <p:sldId xmlns:r="http://schemas.openxmlformats.org/officeDocument/2006/relationships" id="262" r:id="R256c59ea02fb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e484768004d2d" /><Relationship Type="http://schemas.openxmlformats.org/officeDocument/2006/relationships/slide" Target="/ppt/slides/slide1.xml" Id="R9706d228a19b4d10" /><Relationship Type="http://schemas.openxmlformats.org/officeDocument/2006/relationships/slide" Target="/ppt/slides/slide2.xml" Id="R3b62f3edf8a94333" /><Relationship Type="http://schemas.openxmlformats.org/officeDocument/2006/relationships/slide" Target="/ppt/slides/slide3.xml" Id="Rdd3a32715bc04a6d" /><Relationship Type="http://schemas.openxmlformats.org/officeDocument/2006/relationships/slide" Target="/ppt/slides/slide4.xml" Id="R3171bed9fda243cb" /><Relationship Type="http://schemas.openxmlformats.org/officeDocument/2006/relationships/slide" Target="/ppt/slides/slide5.xml" Id="R1dcab57fdac3498b" /><Relationship Type="http://schemas.openxmlformats.org/officeDocument/2006/relationships/slide" Target="/ppt/slides/slide6.xml" Id="R31c1d619a78b478c" /><Relationship Type="http://schemas.openxmlformats.org/officeDocument/2006/relationships/slide" Target="/ppt/slides/slide7.xml" Id="R256c59ea02fb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f155c7e5e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1178edafa4afa" /><Relationship Type="http://schemas.openxmlformats.org/officeDocument/2006/relationships/theme" Target="/ppt/slideMasters/theme/theme1.xml" Id="R2924fa4a6ad6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1178edafa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1bac265cb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d6cdf7b4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3b125917f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52a1cfcb1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a74530f81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f1ff9829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10e5d78b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TORKILDSEN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