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d394c1686a4e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c9d4e991ce4e67"/>
  </p:sldMasterIdLst>
  <p:sldIdLst>
    <p:sldId xmlns:r="http://schemas.openxmlformats.org/officeDocument/2006/relationships" id="256" r:id="Rd57ddfbab0cf40b2"/>
    <p:sldId xmlns:r="http://schemas.openxmlformats.org/officeDocument/2006/relationships" id="257" r:id="R3c11a6f2582d4915"/>
    <p:sldId xmlns:r="http://schemas.openxmlformats.org/officeDocument/2006/relationships" id="258" r:id="Rcaa0600a15ff4f92"/>
    <p:sldId xmlns:r="http://schemas.openxmlformats.org/officeDocument/2006/relationships" id="259" r:id="R3acb2fd3e95740c1"/>
    <p:sldId xmlns:r="http://schemas.openxmlformats.org/officeDocument/2006/relationships" id="260" r:id="R012c6bcc534641c4"/>
    <p:sldId xmlns:r="http://schemas.openxmlformats.org/officeDocument/2006/relationships" id="261" r:id="R29c79abc6d174ca5"/>
    <p:sldId xmlns:r="http://schemas.openxmlformats.org/officeDocument/2006/relationships" id="262" r:id="Rfce7c6c4f92f40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c9d4e991ce4e67" /><Relationship Type="http://schemas.openxmlformats.org/officeDocument/2006/relationships/slide" Target="/ppt/slides/slide1.xml" Id="Rd57ddfbab0cf40b2" /><Relationship Type="http://schemas.openxmlformats.org/officeDocument/2006/relationships/slide" Target="/ppt/slides/slide2.xml" Id="R3c11a6f2582d4915" /><Relationship Type="http://schemas.openxmlformats.org/officeDocument/2006/relationships/slide" Target="/ppt/slides/slide3.xml" Id="Rcaa0600a15ff4f92" /><Relationship Type="http://schemas.openxmlformats.org/officeDocument/2006/relationships/slide" Target="/ppt/slides/slide4.xml" Id="R3acb2fd3e95740c1" /><Relationship Type="http://schemas.openxmlformats.org/officeDocument/2006/relationships/slide" Target="/ppt/slides/slide5.xml" Id="R012c6bcc534641c4" /><Relationship Type="http://schemas.openxmlformats.org/officeDocument/2006/relationships/slide" Target="/ppt/slides/slide6.xml" Id="R29c79abc6d174ca5" /><Relationship Type="http://schemas.openxmlformats.org/officeDocument/2006/relationships/slide" Target="/ppt/slides/slide7.xml" Id="Rfce7c6c4f92f40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37b6ec688944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e09fb000049fd" /><Relationship Type="http://schemas.openxmlformats.org/officeDocument/2006/relationships/theme" Target="/ppt/slideMasters/theme/theme1.xml" Id="Rbe09d7ec076d41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9e09fb000049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078b7b13f40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4161a40ac41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4d85a47804c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0ad6f3c4349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0f66401b742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f772169d343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bb60497a946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TORKILDSEN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TORKILDSEN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TORKILDSEN AS ble etablert [år] og holder til i Hagan.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TORKILDSEN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TORKILDSEN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TORKILDSEN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2 272 265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827 294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647 522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797 522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1 245 561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TORKILDSEN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TORKILDSEN HOLDING AS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NICOLAI EGELUND TORKILDSEN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TORKILDSEN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1481 Hagan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932 680 955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TORKILDSEN AS</a:t>
            </a:r>
          </a:p>
        </p:txBody>
      </p:sp>
    </p:spTree>
  </p:cSld>
  <p:clrMapOvr>
    <a:masterClrMapping xmlns:a="http://schemas.openxmlformats.org/drawingml/2006/main"/>
  </p:clrMapOvr>
</p:sld>
</file>