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5902487d3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19f04cc864a47"/>
  </p:sldMasterIdLst>
  <p:sldIdLst>
    <p:sldId xmlns:r="http://schemas.openxmlformats.org/officeDocument/2006/relationships" id="256" r:id="R9567ec2649d0480d"/>
    <p:sldId xmlns:r="http://schemas.openxmlformats.org/officeDocument/2006/relationships" id="257" r:id="Rd80f7c0bcfb9477e"/>
    <p:sldId xmlns:r="http://schemas.openxmlformats.org/officeDocument/2006/relationships" id="258" r:id="R61264086cac14b5d"/>
    <p:sldId xmlns:r="http://schemas.openxmlformats.org/officeDocument/2006/relationships" id="259" r:id="R22ae14320fb2410a"/>
    <p:sldId xmlns:r="http://schemas.openxmlformats.org/officeDocument/2006/relationships" id="260" r:id="Rc782f76c9eb34cea"/>
    <p:sldId xmlns:r="http://schemas.openxmlformats.org/officeDocument/2006/relationships" id="261" r:id="R554dba2a02614ba9"/>
    <p:sldId xmlns:r="http://schemas.openxmlformats.org/officeDocument/2006/relationships" id="262" r:id="R785e5092b891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19f04cc864a47" /><Relationship Type="http://schemas.openxmlformats.org/officeDocument/2006/relationships/slide" Target="/ppt/slides/slide1.xml" Id="R9567ec2649d0480d" /><Relationship Type="http://schemas.openxmlformats.org/officeDocument/2006/relationships/slide" Target="/ppt/slides/slide2.xml" Id="Rd80f7c0bcfb9477e" /><Relationship Type="http://schemas.openxmlformats.org/officeDocument/2006/relationships/slide" Target="/ppt/slides/slide3.xml" Id="R61264086cac14b5d" /><Relationship Type="http://schemas.openxmlformats.org/officeDocument/2006/relationships/slide" Target="/ppt/slides/slide4.xml" Id="R22ae14320fb2410a" /><Relationship Type="http://schemas.openxmlformats.org/officeDocument/2006/relationships/slide" Target="/ppt/slides/slide5.xml" Id="Rc782f76c9eb34cea" /><Relationship Type="http://schemas.openxmlformats.org/officeDocument/2006/relationships/slide" Target="/ppt/slides/slide6.xml" Id="R554dba2a02614ba9" /><Relationship Type="http://schemas.openxmlformats.org/officeDocument/2006/relationships/slide" Target="/ppt/slides/slide7.xml" Id="R785e5092b891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3af6c90fe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eb482f3f432f" /><Relationship Type="http://schemas.openxmlformats.org/officeDocument/2006/relationships/theme" Target="/ppt/slideMasters/theme/theme1.xml" Id="R4297d83b62e5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6eb482f3f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6e844b64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9569f511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3b515e8c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02f8a673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81ad39f9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169d0eb9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8ed10871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JORDEN KALLER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JORDEN KALLER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7 938 505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56 387 231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71 544 019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 MORTEN STABELL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932 684 624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JORDEN KALLER AS</a:t>
            </a:r>
          </a:p>
        </p:txBody>
      </p:sp>
    </p:spTree>
  </p:cSld>
  <p:clrMapOvr>
    <a:masterClrMapping xmlns:a="http://schemas.openxmlformats.org/drawingml/2006/main"/>
  </p:clrMapOvr>
</p:sld>
</file>