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d996d7402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4de725ac845e1"/>
  </p:sldMasterIdLst>
  <p:sldIdLst>
    <p:sldId xmlns:r="http://schemas.openxmlformats.org/officeDocument/2006/relationships" id="256" r:id="Rf5670037c92e4492"/>
    <p:sldId xmlns:r="http://schemas.openxmlformats.org/officeDocument/2006/relationships" id="257" r:id="R9b936638e3b7416b"/>
    <p:sldId xmlns:r="http://schemas.openxmlformats.org/officeDocument/2006/relationships" id="258" r:id="R2f7fb5c6dbf348d9"/>
    <p:sldId xmlns:r="http://schemas.openxmlformats.org/officeDocument/2006/relationships" id="259" r:id="R3e5650aae15643c2"/>
    <p:sldId xmlns:r="http://schemas.openxmlformats.org/officeDocument/2006/relationships" id="260" r:id="R8e51ca64321e4cc3"/>
    <p:sldId xmlns:r="http://schemas.openxmlformats.org/officeDocument/2006/relationships" id="261" r:id="Rc5fcc620c8e34b91"/>
    <p:sldId xmlns:r="http://schemas.openxmlformats.org/officeDocument/2006/relationships" id="262" r:id="R4df98db9e916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4de725ac845e1" /><Relationship Type="http://schemas.openxmlformats.org/officeDocument/2006/relationships/slide" Target="/ppt/slides/slide1.xml" Id="Rf5670037c92e4492" /><Relationship Type="http://schemas.openxmlformats.org/officeDocument/2006/relationships/slide" Target="/ppt/slides/slide2.xml" Id="R9b936638e3b7416b" /><Relationship Type="http://schemas.openxmlformats.org/officeDocument/2006/relationships/slide" Target="/ppt/slides/slide3.xml" Id="R2f7fb5c6dbf348d9" /><Relationship Type="http://schemas.openxmlformats.org/officeDocument/2006/relationships/slide" Target="/ppt/slides/slide4.xml" Id="R3e5650aae15643c2" /><Relationship Type="http://schemas.openxmlformats.org/officeDocument/2006/relationships/slide" Target="/ppt/slides/slide5.xml" Id="R8e51ca64321e4cc3" /><Relationship Type="http://schemas.openxmlformats.org/officeDocument/2006/relationships/slide" Target="/ppt/slides/slide6.xml" Id="Rc5fcc620c8e34b91" /><Relationship Type="http://schemas.openxmlformats.org/officeDocument/2006/relationships/slide" Target="/ppt/slides/slide7.xml" Id="R4df98db9e916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a1b9adacf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c8d5ff3fa4a73" /><Relationship Type="http://schemas.openxmlformats.org/officeDocument/2006/relationships/theme" Target="/ppt/slideMasters/theme/theme1.xml" Id="R8297033f1e5d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c8d5ff3fa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024cf999d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a03626de1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7c0f6dd9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fd6041878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cfa63f6c1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e18e34b3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4b99b911a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BORN GLOBAL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BORN GLOBAL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15 803 146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121 934 725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127 294 947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KATRINE STABELL HAGELUND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BORN GLOBAL INVEST AS</a:t>
            </a:r>
          </a:p>
        </p:txBody>
      </p:sp>
    </p:spTree>
  </p:cSld>
  <p:clrMapOvr>
    <a:masterClrMapping xmlns:a="http://schemas.openxmlformats.org/drawingml/2006/main"/>
  </p:clrMapOvr>
</p:sld>
</file>