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428d4986e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c9f92e2fc4a8d"/>
  </p:sldMasterIdLst>
  <p:sldIdLst>
    <p:sldId xmlns:r="http://schemas.openxmlformats.org/officeDocument/2006/relationships" id="256" r:id="R84afed30afa54c71"/>
    <p:sldId xmlns:r="http://schemas.openxmlformats.org/officeDocument/2006/relationships" id="257" r:id="Reb8ddf95bab04993"/>
    <p:sldId xmlns:r="http://schemas.openxmlformats.org/officeDocument/2006/relationships" id="258" r:id="Red8d1fa45dce45ae"/>
    <p:sldId xmlns:r="http://schemas.openxmlformats.org/officeDocument/2006/relationships" id="259" r:id="Rdc393aafcaa54428"/>
    <p:sldId xmlns:r="http://schemas.openxmlformats.org/officeDocument/2006/relationships" id="260" r:id="R030b1f20b1604348"/>
    <p:sldId xmlns:r="http://schemas.openxmlformats.org/officeDocument/2006/relationships" id="261" r:id="R7ea214896f544b00"/>
    <p:sldId xmlns:r="http://schemas.openxmlformats.org/officeDocument/2006/relationships" id="262" r:id="Rb7d0646d1b64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c9f92e2fc4a8d" /><Relationship Type="http://schemas.openxmlformats.org/officeDocument/2006/relationships/slide" Target="/ppt/slides/slide1.xml" Id="R84afed30afa54c71" /><Relationship Type="http://schemas.openxmlformats.org/officeDocument/2006/relationships/slide" Target="/ppt/slides/slide2.xml" Id="Reb8ddf95bab04993" /><Relationship Type="http://schemas.openxmlformats.org/officeDocument/2006/relationships/slide" Target="/ppt/slides/slide3.xml" Id="Red8d1fa45dce45ae" /><Relationship Type="http://schemas.openxmlformats.org/officeDocument/2006/relationships/slide" Target="/ppt/slides/slide4.xml" Id="Rdc393aafcaa54428" /><Relationship Type="http://schemas.openxmlformats.org/officeDocument/2006/relationships/slide" Target="/ppt/slides/slide5.xml" Id="R030b1f20b1604348" /><Relationship Type="http://schemas.openxmlformats.org/officeDocument/2006/relationships/slide" Target="/ppt/slides/slide6.xml" Id="R7ea214896f544b00" /><Relationship Type="http://schemas.openxmlformats.org/officeDocument/2006/relationships/slide" Target="/ppt/slides/slide7.xml" Id="Rb7d0646d1b64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2d616ab8c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05e3235aa4dd2" /><Relationship Type="http://schemas.openxmlformats.org/officeDocument/2006/relationships/theme" Target="/ppt/slideMasters/theme/theme1.xml" Id="R51bfd3d6ec70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05e3235aa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b5e6d583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9f5ebc40d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2dbac60f7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98dc57ab8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d53c8476a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87991494244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6dcc846d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AMINET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ORC NORGE AS  –  49,3 %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SEEKER AS  –  49,3 %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VALIDÉ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Storaberget Terrasse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oryland@outlook.com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932 684 667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AMINET AS</a:t>
            </a:r>
          </a:p>
        </p:txBody>
      </p:sp>
    </p:spTree>
  </p:cSld>
  <p:clrMapOvr>
    <a:masterClrMapping xmlns:a="http://schemas.openxmlformats.org/drawingml/2006/main"/>
  </p:clrMapOvr>
</p:sld>
</file>