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0b159d074d4b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3a9708d0e84e66"/>
  </p:sldMasterIdLst>
  <p:sldIdLst>
    <p:sldId xmlns:r="http://schemas.openxmlformats.org/officeDocument/2006/relationships" id="256" r:id="R83306efc404346cf"/>
    <p:sldId xmlns:r="http://schemas.openxmlformats.org/officeDocument/2006/relationships" id="257" r:id="R4cd24ffd1caf4ee5"/>
    <p:sldId xmlns:r="http://schemas.openxmlformats.org/officeDocument/2006/relationships" id="258" r:id="Rdcfd9633debd48bd"/>
    <p:sldId xmlns:r="http://schemas.openxmlformats.org/officeDocument/2006/relationships" id="259" r:id="R1f8beae1a48d42a1"/>
    <p:sldId xmlns:r="http://schemas.openxmlformats.org/officeDocument/2006/relationships" id="260" r:id="R28e577edecbc4491"/>
    <p:sldId xmlns:r="http://schemas.openxmlformats.org/officeDocument/2006/relationships" id="261" r:id="R7d5306b815e541d7"/>
    <p:sldId xmlns:r="http://schemas.openxmlformats.org/officeDocument/2006/relationships" id="262" r:id="R5d416fa7cf884b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3a9708d0e84e66" /><Relationship Type="http://schemas.openxmlformats.org/officeDocument/2006/relationships/slide" Target="/ppt/slides/slide1.xml" Id="R83306efc404346cf" /><Relationship Type="http://schemas.openxmlformats.org/officeDocument/2006/relationships/slide" Target="/ppt/slides/slide2.xml" Id="R4cd24ffd1caf4ee5" /><Relationship Type="http://schemas.openxmlformats.org/officeDocument/2006/relationships/slide" Target="/ppt/slides/slide3.xml" Id="Rdcfd9633debd48bd" /><Relationship Type="http://schemas.openxmlformats.org/officeDocument/2006/relationships/slide" Target="/ppt/slides/slide4.xml" Id="R1f8beae1a48d42a1" /><Relationship Type="http://schemas.openxmlformats.org/officeDocument/2006/relationships/slide" Target="/ppt/slides/slide5.xml" Id="R28e577edecbc4491" /><Relationship Type="http://schemas.openxmlformats.org/officeDocument/2006/relationships/slide" Target="/ppt/slides/slide6.xml" Id="R7d5306b815e541d7" /><Relationship Type="http://schemas.openxmlformats.org/officeDocument/2006/relationships/slide" Target="/ppt/slides/slide7.xml" Id="R5d416fa7cf884b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64ffd8725a46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cdf886f9b40fd" /><Relationship Type="http://schemas.openxmlformats.org/officeDocument/2006/relationships/theme" Target="/ppt/slideMasters/theme/theme1.xml" Id="R6604651d125241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dcdf886f9b40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0eb417cfe48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016dc2b9348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a7357e50c44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d329562fe42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ed638bb1744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47aa8addb42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18a8978244d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 OG LAKK BRUMUNDDAL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LAKK BRUMUNDDAL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 OG LAKK BRUMUNDDAL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LAKK BRUMUNDDAL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LAKK BRUMUNDDAL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LAKK BRUMUNDDAL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3 303 611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−1 233 979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−1 270 185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−1 176 798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1 000 196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LAKK BRUMUNDDAL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ARVESEN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RIGMOR STENBERG ARVESEN  –  14,7 %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STENBERG ARVESEN  –  12,2 %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STENBERG ARVESEN  –  10,3 %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 AMUNDSEN KRISTIANSEN  –  2,8 %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LAKK BRUMUNDDAL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Strandvegen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2380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932 690 136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LAKK BRUMUNDDAL AS</a:t>
            </a:r>
          </a:p>
        </p:txBody>
      </p:sp>
    </p:spTree>
  </p:cSld>
  <p:clrMapOvr>
    <a:masterClrMapping xmlns:a="http://schemas.openxmlformats.org/drawingml/2006/main"/>
  </p:clrMapOvr>
</p:sld>
</file>