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d738c2365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d933071914bcc"/>
  </p:sldMasterIdLst>
  <p:sldIdLst>
    <p:sldId xmlns:r="http://schemas.openxmlformats.org/officeDocument/2006/relationships" id="256" r:id="Rb901ee375ec347fd"/>
    <p:sldId xmlns:r="http://schemas.openxmlformats.org/officeDocument/2006/relationships" id="257" r:id="R14dfabe744464114"/>
    <p:sldId xmlns:r="http://schemas.openxmlformats.org/officeDocument/2006/relationships" id="258" r:id="R10a44699a7674eea"/>
    <p:sldId xmlns:r="http://schemas.openxmlformats.org/officeDocument/2006/relationships" id="259" r:id="Rf4197e2ecbfc40d4"/>
    <p:sldId xmlns:r="http://schemas.openxmlformats.org/officeDocument/2006/relationships" id="260" r:id="R24362469f8b64a77"/>
    <p:sldId xmlns:r="http://schemas.openxmlformats.org/officeDocument/2006/relationships" id="261" r:id="Rf3b1915fa0374fc4"/>
    <p:sldId xmlns:r="http://schemas.openxmlformats.org/officeDocument/2006/relationships" id="262" r:id="R7ac489e59b99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d933071914bcc" /><Relationship Type="http://schemas.openxmlformats.org/officeDocument/2006/relationships/slide" Target="/ppt/slides/slide1.xml" Id="Rb901ee375ec347fd" /><Relationship Type="http://schemas.openxmlformats.org/officeDocument/2006/relationships/slide" Target="/ppt/slides/slide2.xml" Id="R14dfabe744464114" /><Relationship Type="http://schemas.openxmlformats.org/officeDocument/2006/relationships/slide" Target="/ppt/slides/slide3.xml" Id="R10a44699a7674eea" /><Relationship Type="http://schemas.openxmlformats.org/officeDocument/2006/relationships/slide" Target="/ppt/slides/slide4.xml" Id="Rf4197e2ecbfc40d4" /><Relationship Type="http://schemas.openxmlformats.org/officeDocument/2006/relationships/slide" Target="/ppt/slides/slide5.xml" Id="R24362469f8b64a77" /><Relationship Type="http://schemas.openxmlformats.org/officeDocument/2006/relationships/slide" Target="/ppt/slides/slide6.xml" Id="Rf3b1915fa0374fc4" /><Relationship Type="http://schemas.openxmlformats.org/officeDocument/2006/relationships/slide" Target="/ppt/slides/slide7.xml" Id="R7ac489e59b99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4af33e082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4261a29b4be1" /><Relationship Type="http://schemas.openxmlformats.org/officeDocument/2006/relationships/theme" Target="/ppt/slideMasters/theme/theme1.xml" Id="R4899cfa15b5a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54261a29b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55d5b8e5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ab4795af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7d62d761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3078a45a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ff7dc683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ea2c722d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587fbda1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AADAHL KVALHEIM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BARBARA DANUTA DAMASIEWICZ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CARAMBALL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ERICHSEN ELDE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932 690 411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