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5456785b5c4c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2ce1cf10fc41c6"/>
  </p:sldMasterIdLst>
  <p:sldIdLst>
    <p:sldId xmlns:r="http://schemas.openxmlformats.org/officeDocument/2006/relationships" id="256" r:id="R7bbec6f4868a47ce"/>
    <p:sldId xmlns:r="http://schemas.openxmlformats.org/officeDocument/2006/relationships" id="257" r:id="R10b228855c4d4aba"/>
    <p:sldId xmlns:r="http://schemas.openxmlformats.org/officeDocument/2006/relationships" id="258" r:id="R79cf0c0342b74991"/>
    <p:sldId xmlns:r="http://schemas.openxmlformats.org/officeDocument/2006/relationships" id="259" r:id="Rb12ea36593ef40fa"/>
    <p:sldId xmlns:r="http://schemas.openxmlformats.org/officeDocument/2006/relationships" id="260" r:id="R7a30ab9dbf694c07"/>
    <p:sldId xmlns:r="http://schemas.openxmlformats.org/officeDocument/2006/relationships" id="261" r:id="R5b22550bc6724161"/>
    <p:sldId xmlns:r="http://schemas.openxmlformats.org/officeDocument/2006/relationships" id="262" r:id="R47bdeb3c92a143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ce1cf10fc41c6" /><Relationship Type="http://schemas.openxmlformats.org/officeDocument/2006/relationships/slide" Target="/ppt/slides/slide1.xml" Id="R7bbec6f4868a47ce" /><Relationship Type="http://schemas.openxmlformats.org/officeDocument/2006/relationships/slide" Target="/ppt/slides/slide2.xml" Id="R10b228855c4d4aba" /><Relationship Type="http://schemas.openxmlformats.org/officeDocument/2006/relationships/slide" Target="/ppt/slides/slide3.xml" Id="R79cf0c0342b74991" /><Relationship Type="http://schemas.openxmlformats.org/officeDocument/2006/relationships/slide" Target="/ppt/slides/slide4.xml" Id="Rb12ea36593ef40fa" /><Relationship Type="http://schemas.openxmlformats.org/officeDocument/2006/relationships/slide" Target="/ppt/slides/slide5.xml" Id="R7a30ab9dbf694c07" /><Relationship Type="http://schemas.openxmlformats.org/officeDocument/2006/relationships/slide" Target="/ppt/slides/slide6.xml" Id="R5b22550bc6724161" /><Relationship Type="http://schemas.openxmlformats.org/officeDocument/2006/relationships/slide" Target="/ppt/slides/slide7.xml" Id="R47bdeb3c92a143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a927073fd43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fbda5068f4ce8" /><Relationship Type="http://schemas.openxmlformats.org/officeDocument/2006/relationships/theme" Target="/ppt/slideMasters/theme/theme1.xml" Id="Ra4a4f969330343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6fbda5068f4c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19bc5909f46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3049eba2a44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b2f86281844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23a7980f848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e0c1d4c2b41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88302b00c43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04ffc6c8548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DGSDG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DGSDG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DGSDG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DGSDG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DGSDG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DGSDG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472 840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1 524 418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DGSDG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MARIE STEINSLAND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DGSDG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Heidi Marie Steinsland, Skipperveien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8070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932 691 140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DGSDG INVEST AS</a:t>
            </a:r>
          </a:p>
        </p:txBody>
      </p:sp>
    </p:spTree>
  </p:cSld>
  <p:clrMapOvr>
    <a:masterClrMapping xmlns:a="http://schemas.openxmlformats.org/drawingml/2006/main"/>
  </p:clrMapOvr>
</p:sld>
</file>