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36f2a7238f45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9adef6bcf54026"/>
  </p:sldMasterIdLst>
  <p:sldIdLst>
    <p:sldId xmlns:r="http://schemas.openxmlformats.org/officeDocument/2006/relationships" id="256" r:id="R9c95af7e3d2049b0"/>
    <p:sldId xmlns:r="http://schemas.openxmlformats.org/officeDocument/2006/relationships" id="257" r:id="R0853d8ff72064311"/>
    <p:sldId xmlns:r="http://schemas.openxmlformats.org/officeDocument/2006/relationships" id="258" r:id="R56654799663445a8"/>
    <p:sldId xmlns:r="http://schemas.openxmlformats.org/officeDocument/2006/relationships" id="259" r:id="Rac3c7cc4658c4950"/>
    <p:sldId xmlns:r="http://schemas.openxmlformats.org/officeDocument/2006/relationships" id="260" r:id="R507d930a8b6a470a"/>
    <p:sldId xmlns:r="http://schemas.openxmlformats.org/officeDocument/2006/relationships" id="261" r:id="Rd3d5f2d86a094514"/>
    <p:sldId xmlns:r="http://schemas.openxmlformats.org/officeDocument/2006/relationships" id="262" r:id="R80ac0895efaf45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9adef6bcf54026" /><Relationship Type="http://schemas.openxmlformats.org/officeDocument/2006/relationships/slide" Target="/ppt/slides/slide1.xml" Id="R9c95af7e3d2049b0" /><Relationship Type="http://schemas.openxmlformats.org/officeDocument/2006/relationships/slide" Target="/ppt/slides/slide2.xml" Id="R0853d8ff72064311" /><Relationship Type="http://schemas.openxmlformats.org/officeDocument/2006/relationships/slide" Target="/ppt/slides/slide3.xml" Id="R56654799663445a8" /><Relationship Type="http://schemas.openxmlformats.org/officeDocument/2006/relationships/slide" Target="/ppt/slides/slide4.xml" Id="Rac3c7cc4658c4950" /><Relationship Type="http://schemas.openxmlformats.org/officeDocument/2006/relationships/slide" Target="/ppt/slides/slide5.xml" Id="R507d930a8b6a470a" /><Relationship Type="http://schemas.openxmlformats.org/officeDocument/2006/relationships/slide" Target="/ppt/slides/slide6.xml" Id="Rd3d5f2d86a094514" /><Relationship Type="http://schemas.openxmlformats.org/officeDocument/2006/relationships/slide" Target="/ppt/slides/slide7.xml" Id="R80ac0895efaf45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7c33da2abd43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b36ac20df431f" /><Relationship Type="http://schemas.openxmlformats.org/officeDocument/2006/relationships/theme" Target="/ppt/slideMasters/theme/theme1.xml" Id="Rd0d4d5c594b349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5b36ac20df43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df282c1df44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9b54a7f5443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03821c90544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abc3a563b49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997b3810744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32865fd2141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8f21466a24f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VTW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VTW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−123 087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THORESEN WIIG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Brobekkveien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932 691 566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VTW INVEST AS</a:t>
            </a:r>
          </a:p>
        </p:txBody>
      </p:sp>
    </p:spTree>
  </p:cSld>
  <p:clrMapOvr>
    <a:masterClrMapping xmlns:a="http://schemas.openxmlformats.org/drawingml/2006/main"/>
  </p:clrMapOvr>
</p:sld>
</file>