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0917b1fc3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09956ae364bcf"/>
  </p:sldMasterIdLst>
  <p:sldIdLst>
    <p:sldId xmlns:r="http://schemas.openxmlformats.org/officeDocument/2006/relationships" id="256" r:id="R163f9e3de63d4808"/>
    <p:sldId xmlns:r="http://schemas.openxmlformats.org/officeDocument/2006/relationships" id="257" r:id="Rbf67eac28af3417a"/>
    <p:sldId xmlns:r="http://schemas.openxmlformats.org/officeDocument/2006/relationships" id="258" r:id="R39ce0fe68c2d4ff7"/>
    <p:sldId xmlns:r="http://schemas.openxmlformats.org/officeDocument/2006/relationships" id="259" r:id="Rb6d6570291514048"/>
    <p:sldId xmlns:r="http://schemas.openxmlformats.org/officeDocument/2006/relationships" id="260" r:id="R5bf0c889330d47af"/>
    <p:sldId xmlns:r="http://schemas.openxmlformats.org/officeDocument/2006/relationships" id="261" r:id="R678ac0c7e1954f5d"/>
    <p:sldId xmlns:r="http://schemas.openxmlformats.org/officeDocument/2006/relationships" id="262" r:id="R0869bc07f202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09956ae364bcf" /><Relationship Type="http://schemas.openxmlformats.org/officeDocument/2006/relationships/slide" Target="/ppt/slides/slide1.xml" Id="R163f9e3de63d4808" /><Relationship Type="http://schemas.openxmlformats.org/officeDocument/2006/relationships/slide" Target="/ppt/slides/slide2.xml" Id="Rbf67eac28af3417a" /><Relationship Type="http://schemas.openxmlformats.org/officeDocument/2006/relationships/slide" Target="/ppt/slides/slide3.xml" Id="R39ce0fe68c2d4ff7" /><Relationship Type="http://schemas.openxmlformats.org/officeDocument/2006/relationships/slide" Target="/ppt/slides/slide4.xml" Id="Rb6d6570291514048" /><Relationship Type="http://schemas.openxmlformats.org/officeDocument/2006/relationships/slide" Target="/ppt/slides/slide5.xml" Id="R5bf0c889330d47af" /><Relationship Type="http://schemas.openxmlformats.org/officeDocument/2006/relationships/slide" Target="/ppt/slides/slide6.xml" Id="R678ac0c7e1954f5d" /><Relationship Type="http://schemas.openxmlformats.org/officeDocument/2006/relationships/slide" Target="/ppt/slides/slide7.xml" Id="R0869bc07f202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20bd714a9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0bbf8e877404f" /><Relationship Type="http://schemas.openxmlformats.org/officeDocument/2006/relationships/theme" Target="/ppt/slideMasters/theme/theme1.xml" Id="R72bc4ad35153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0bbf8e877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c44f8f72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c93a73399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2ea6e6f2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e3a1ef129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f6854ede9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a7cbb17b442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87b194105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JUNUS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KARI-ANNE ARNTZEN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Sokneprest Krogs veg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7653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