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8827875a1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6899c941745be"/>
  </p:sldMasterIdLst>
  <p:sldIdLst>
    <p:sldId xmlns:r="http://schemas.openxmlformats.org/officeDocument/2006/relationships" id="256" r:id="Rf79716ce3af34d26"/>
    <p:sldId xmlns:r="http://schemas.openxmlformats.org/officeDocument/2006/relationships" id="257" r:id="Rbe0330776a9f441e"/>
    <p:sldId xmlns:r="http://schemas.openxmlformats.org/officeDocument/2006/relationships" id="258" r:id="R4da6b71140d54edb"/>
    <p:sldId xmlns:r="http://schemas.openxmlformats.org/officeDocument/2006/relationships" id="259" r:id="Ra339eb34c9ad4ee5"/>
    <p:sldId xmlns:r="http://schemas.openxmlformats.org/officeDocument/2006/relationships" id="260" r:id="Ref0cebe37e5e4826"/>
    <p:sldId xmlns:r="http://schemas.openxmlformats.org/officeDocument/2006/relationships" id="261" r:id="Rf4bad47739c6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6899c941745be" /><Relationship Type="http://schemas.openxmlformats.org/officeDocument/2006/relationships/slide" Target="/ppt/slides/slide1.xml" Id="Rf79716ce3af34d26" /><Relationship Type="http://schemas.openxmlformats.org/officeDocument/2006/relationships/slide" Target="/ppt/slides/slide2.xml" Id="Rbe0330776a9f441e" /><Relationship Type="http://schemas.openxmlformats.org/officeDocument/2006/relationships/slide" Target="/ppt/slides/slide3.xml" Id="R4da6b71140d54edb" /><Relationship Type="http://schemas.openxmlformats.org/officeDocument/2006/relationships/slide" Target="/ppt/slides/slide4.xml" Id="Ra339eb34c9ad4ee5" /><Relationship Type="http://schemas.openxmlformats.org/officeDocument/2006/relationships/slide" Target="/ppt/slides/slide5.xml" Id="Ref0cebe37e5e4826" /><Relationship Type="http://schemas.openxmlformats.org/officeDocument/2006/relationships/slide" Target="/ppt/slides/slide6.xml" Id="Rf4bad47739c6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70d9d09dc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f6b2348b74fce" /><Relationship Type="http://schemas.openxmlformats.org/officeDocument/2006/relationships/theme" Target="/ppt/slideMasters/theme/theme1.xml" Id="R4f114adf84c2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f6b2348b7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519ff6a84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7d293e15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0b3dd5b7b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9e6543e2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7a47ecf9f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371bc3d8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GEIR INGE KOLØY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INGE KOLØY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GEIR INGE KOLØY AS ble etablert [år] og holder til i Uskedalen.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INGE KOLØY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INGE KOLØY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INGE KOLØY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−275 757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INGE KOLØY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Ospelunden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5463 Uskedalen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932 692 783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INGE KOLØY AS</a:t>
            </a:r>
          </a:p>
        </p:txBody>
      </p:sp>
    </p:spTree>
  </p:cSld>
  <p:clrMapOvr>
    <a:masterClrMapping xmlns:a="http://schemas.openxmlformats.org/drawingml/2006/main"/>
  </p:clrMapOvr>
</p:sld>
</file>