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1cea6aff4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371011d4d46ae"/>
  </p:sldMasterIdLst>
  <p:sldIdLst>
    <p:sldId xmlns:r="http://schemas.openxmlformats.org/officeDocument/2006/relationships" id="256" r:id="R53037c11a1a34fcd"/>
    <p:sldId xmlns:r="http://schemas.openxmlformats.org/officeDocument/2006/relationships" id="257" r:id="R7ce9e2ee39924287"/>
    <p:sldId xmlns:r="http://schemas.openxmlformats.org/officeDocument/2006/relationships" id="258" r:id="R4be9aca2454943fc"/>
    <p:sldId xmlns:r="http://schemas.openxmlformats.org/officeDocument/2006/relationships" id="259" r:id="Ra91acda246294916"/>
    <p:sldId xmlns:r="http://schemas.openxmlformats.org/officeDocument/2006/relationships" id="260" r:id="Rf7de7bcfe5e043cc"/>
    <p:sldId xmlns:r="http://schemas.openxmlformats.org/officeDocument/2006/relationships" id="261" r:id="Ref26ea43a68a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371011d4d46ae" /><Relationship Type="http://schemas.openxmlformats.org/officeDocument/2006/relationships/slide" Target="/ppt/slides/slide1.xml" Id="R53037c11a1a34fcd" /><Relationship Type="http://schemas.openxmlformats.org/officeDocument/2006/relationships/slide" Target="/ppt/slides/slide2.xml" Id="R7ce9e2ee39924287" /><Relationship Type="http://schemas.openxmlformats.org/officeDocument/2006/relationships/slide" Target="/ppt/slides/slide3.xml" Id="R4be9aca2454943fc" /><Relationship Type="http://schemas.openxmlformats.org/officeDocument/2006/relationships/slide" Target="/ppt/slides/slide4.xml" Id="Ra91acda246294916" /><Relationship Type="http://schemas.openxmlformats.org/officeDocument/2006/relationships/slide" Target="/ppt/slides/slide5.xml" Id="Rf7de7bcfe5e043cc" /><Relationship Type="http://schemas.openxmlformats.org/officeDocument/2006/relationships/slide" Target="/ppt/slides/slide6.xml" Id="Ref26ea43a68a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2eec9b4aa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9816908e94bfe" /><Relationship Type="http://schemas.openxmlformats.org/officeDocument/2006/relationships/theme" Target="/ppt/slideMasters/theme/theme1.xml" Id="Rcafd9e8083c1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9816908e9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350195fbe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a20f2060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a5d173e09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c412721c4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71d151c8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f1c9b42ed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 BYGG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5 655 327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476 566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Selsbakkvegen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932 695 030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 BYGG AS</a:t>
            </a:r>
          </a:p>
        </p:txBody>
      </p:sp>
    </p:spTree>
  </p:cSld>
  <p:clrMapOvr>
    <a:masterClrMapping xmlns:a="http://schemas.openxmlformats.org/drawingml/2006/main"/>
  </p:clrMapOvr>
</p:sld>
</file>