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3133abd93747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cf03522edd4cd8"/>
  </p:sldMasterIdLst>
  <p:sldIdLst>
    <p:sldId xmlns:r="http://schemas.openxmlformats.org/officeDocument/2006/relationships" id="256" r:id="R96cd0da741514cdc"/>
    <p:sldId xmlns:r="http://schemas.openxmlformats.org/officeDocument/2006/relationships" id="257" r:id="R10eacc3a31f14b85"/>
    <p:sldId xmlns:r="http://schemas.openxmlformats.org/officeDocument/2006/relationships" id="258" r:id="R17a2d4b26aef473b"/>
    <p:sldId xmlns:r="http://schemas.openxmlformats.org/officeDocument/2006/relationships" id="259" r:id="R4323eab8e53e4f15"/>
    <p:sldId xmlns:r="http://schemas.openxmlformats.org/officeDocument/2006/relationships" id="260" r:id="Rf0824f7b838c4ba6"/>
    <p:sldId xmlns:r="http://schemas.openxmlformats.org/officeDocument/2006/relationships" id="261" r:id="Rd037a15977434983"/>
    <p:sldId xmlns:r="http://schemas.openxmlformats.org/officeDocument/2006/relationships" id="262" r:id="R7e1443e05b3c4b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cf03522edd4cd8" /><Relationship Type="http://schemas.openxmlformats.org/officeDocument/2006/relationships/slide" Target="/ppt/slides/slide1.xml" Id="R96cd0da741514cdc" /><Relationship Type="http://schemas.openxmlformats.org/officeDocument/2006/relationships/slide" Target="/ppt/slides/slide2.xml" Id="R10eacc3a31f14b85" /><Relationship Type="http://schemas.openxmlformats.org/officeDocument/2006/relationships/slide" Target="/ppt/slides/slide3.xml" Id="R17a2d4b26aef473b" /><Relationship Type="http://schemas.openxmlformats.org/officeDocument/2006/relationships/slide" Target="/ppt/slides/slide4.xml" Id="R4323eab8e53e4f15" /><Relationship Type="http://schemas.openxmlformats.org/officeDocument/2006/relationships/slide" Target="/ppt/slides/slide5.xml" Id="Rf0824f7b838c4ba6" /><Relationship Type="http://schemas.openxmlformats.org/officeDocument/2006/relationships/slide" Target="/ppt/slides/slide6.xml" Id="Rd037a15977434983" /><Relationship Type="http://schemas.openxmlformats.org/officeDocument/2006/relationships/slide" Target="/ppt/slides/slide7.xml" Id="R7e1443e05b3c4b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de5e1f3f4840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bad6211c434100" /><Relationship Type="http://schemas.openxmlformats.org/officeDocument/2006/relationships/theme" Target="/ppt/slideMasters/theme/theme1.xml" Id="Rc27ef9ef9b9c42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bad6211c4341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e2a62c476f42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f0d2316fee41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771dda0df24c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5f29282fd244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5ad48953ec4e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d9b682cf184c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04a8596c8045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FIRE 4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FIRE 4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FIRE 4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FIRE 4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FIRE 4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FIRE 4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−24 493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250 310 402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272 654 712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FIRE 4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DANIEL MEYER GRØNVOLD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FIRE 4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Vøyensvingen 5C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932 706 458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FIRE 4 AS</a:t>
            </a:r>
          </a:p>
        </p:txBody>
      </p:sp>
    </p:spTree>
  </p:cSld>
  <p:clrMapOvr>
    <a:masterClrMapping xmlns:a="http://schemas.openxmlformats.org/drawingml/2006/main"/>
  </p:clrMapOvr>
</p:sld>
</file>