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66ba23738541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7e959f17d64827"/>
  </p:sldMasterIdLst>
  <p:sldIdLst>
    <p:sldId xmlns:r="http://schemas.openxmlformats.org/officeDocument/2006/relationships" id="256" r:id="R7dbf6b10d06748af"/>
    <p:sldId xmlns:r="http://schemas.openxmlformats.org/officeDocument/2006/relationships" id="257" r:id="R7b6858088b484f43"/>
    <p:sldId xmlns:r="http://schemas.openxmlformats.org/officeDocument/2006/relationships" id="258" r:id="Rc8b5cebfaaa64e02"/>
    <p:sldId xmlns:r="http://schemas.openxmlformats.org/officeDocument/2006/relationships" id="259" r:id="R1b17b214deb44373"/>
    <p:sldId xmlns:r="http://schemas.openxmlformats.org/officeDocument/2006/relationships" id="260" r:id="R16557fb1fb6b4fb4"/>
    <p:sldId xmlns:r="http://schemas.openxmlformats.org/officeDocument/2006/relationships" id="261" r:id="R95a577a690dd4d50"/>
    <p:sldId xmlns:r="http://schemas.openxmlformats.org/officeDocument/2006/relationships" id="262" r:id="R17e0744c7dac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7e959f17d64827" /><Relationship Type="http://schemas.openxmlformats.org/officeDocument/2006/relationships/slide" Target="/ppt/slides/slide1.xml" Id="R7dbf6b10d06748af" /><Relationship Type="http://schemas.openxmlformats.org/officeDocument/2006/relationships/slide" Target="/ppt/slides/slide2.xml" Id="R7b6858088b484f43" /><Relationship Type="http://schemas.openxmlformats.org/officeDocument/2006/relationships/slide" Target="/ppt/slides/slide3.xml" Id="Rc8b5cebfaaa64e02" /><Relationship Type="http://schemas.openxmlformats.org/officeDocument/2006/relationships/slide" Target="/ppt/slides/slide4.xml" Id="R1b17b214deb44373" /><Relationship Type="http://schemas.openxmlformats.org/officeDocument/2006/relationships/slide" Target="/ppt/slides/slide5.xml" Id="R16557fb1fb6b4fb4" /><Relationship Type="http://schemas.openxmlformats.org/officeDocument/2006/relationships/slide" Target="/ppt/slides/slide6.xml" Id="R95a577a690dd4d50" /><Relationship Type="http://schemas.openxmlformats.org/officeDocument/2006/relationships/slide" Target="/ppt/slides/slide7.xml" Id="R17e0744c7dac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48be0888047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4d4161974d26" /><Relationship Type="http://schemas.openxmlformats.org/officeDocument/2006/relationships/theme" Target="/ppt/slideMasters/theme/theme1.xml" Id="Rba0a0aa61c4449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8c4d416197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eac3b2d6944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39b9d6cbc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c4daa7bd240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c068a6e65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4c2bf77d241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0c9ca2cd7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203208e5c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TRIKO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TRIKO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1 548 162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−5 407 981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−17 508 105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148 308 418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195 334 328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JOHAN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TRIKO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932 719 258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TRIKO HOLDING AS</a:t>
            </a:r>
          </a:p>
        </p:txBody>
      </p:sp>
    </p:spTree>
  </p:cSld>
  <p:clrMapOvr>
    <a:masterClrMapping xmlns:a="http://schemas.openxmlformats.org/drawingml/2006/main"/>
  </p:clrMapOvr>
</p:sld>
</file>