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efd115753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b7ef6fad543a8"/>
  </p:sldMasterIdLst>
  <p:sldIdLst>
    <p:sldId xmlns:r="http://schemas.openxmlformats.org/officeDocument/2006/relationships" id="256" r:id="R4fd8ded4c04e45ba"/>
    <p:sldId xmlns:r="http://schemas.openxmlformats.org/officeDocument/2006/relationships" id="257" r:id="Rfcb70409a9594739"/>
    <p:sldId xmlns:r="http://schemas.openxmlformats.org/officeDocument/2006/relationships" id="258" r:id="R206f9b22761b4346"/>
    <p:sldId xmlns:r="http://schemas.openxmlformats.org/officeDocument/2006/relationships" id="259" r:id="Rcac6efc306e54f02"/>
    <p:sldId xmlns:r="http://schemas.openxmlformats.org/officeDocument/2006/relationships" id="260" r:id="Rd6a1bb92d9554dbb"/>
    <p:sldId xmlns:r="http://schemas.openxmlformats.org/officeDocument/2006/relationships" id="261" r:id="R2b0921576225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b7ef6fad543a8" /><Relationship Type="http://schemas.openxmlformats.org/officeDocument/2006/relationships/slide" Target="/ppt/slides/slide1.xml" Id="R4fd8ded4c04e45ba" /><Relationship Type="http://schemas.openxmlformats.org/officeDocument/2006/relationships/slide" Target="/ppt/slides/slide2.xml" Id="Rfcb70409a9594739" /><Relationship Type="http://schemas.openxmlformats.org/officeDocument/2006/relationships/slide" Target="/ppt/slides/slide3.xml" Id="R206f9b22761b4346" /><Relationship Type="http://schemas.openxmlformats.org/officeDocument/2006/relationships/slide" Target="/ppt/slides/slide4.xml" Id="Rcac6efc306e54f02" /><Relationship Type="http://schemas.openxmlformats.org/officeDocument/2006/relationships/slide" Target="/ppt/slides/slide5.xml" Id="Rd6a1bb92d9554dbb" /><Relationship Type="http://schemas.openxmlformats.org/officeDocument/2006/relationships/slide" Target="/ppt/slides/slide6.xml" Id="R2b0921576225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a1a7f66d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22046e719487f" /><Relationship Type="http://schemas.openxmlformats.org/officeDocument/2006/relationships/theme" Target="/ppt/slideMasters/theme/theme1.xml" Id="Raf4da28ecde6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22046e719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14a8abb5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7ce7df53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621c5c4c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216a83b1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ee0295d4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04415dd2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RGB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RGB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16 401 259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2 250 925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RGB Entreprenør As, Frydenbergveien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932 723 697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RGB ENTREPRENØR AS</a:t>
            </a:r>
          </a:p>
        </p:txBody>
      </p:sp>
    </p:spTree>
  </p:cSld>
  <p:clrMapOvr>
    <a:masterClrMapping xmlns:a="http://schemas.openxmlformats.org/drawingml/2006/main"/>
  </p:clrMapOvr>
</p:sld>
</file>