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a0e1324cda40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2bc496933e4f45"/>
  </p:sldMasterIdLst>
  <p:sldIdLst>
    <p:sldId xmlns:r="http://schemas.openxmlformats.org/officeDocument/2006/relationships" id="256" r:id="R4099ba5e793a4115"/>
    <p:sldId xmlns:r="http://schemas.openxmlformats.org/officeDocument/2006/relationships" id="257" r:id="R414f4094e4534a96"/>
    <p:sldId xmlns:r="http://schemas.openxmlformats.org/officeDocument/2006/relationships" id="258" r:id="R064966dc8efd4acf"/>
    <p:sldId xmlns:r="http://schemas.openxmlformats.org/officeDocument/2006/relationships" id="259" r:id="R0eeb771f09e347f1"/>
    <p:sldId xmlns:r="http://schemas.openxmlformats.org/officeDocument/2006/relationships" id="260" r:id="Rf29a596636b04971"/>
    <p:sldId xmlns:r="http://schemas.openxmlformats.org/officeDocument/2006/relationships" id="261" r:id="Rca611e2d597e4e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2bc496933e4f45" /><Relationship Type="http://schemas.openxmlformats.org/officeDocument/2006/relationships/slide" Target="/ppt/slides/slide1.xml" Id="R4099ba5e793a4115" /><Relationship Type="http://schemas.openxmlformats.org/officeDocument/2006/relationships/slide" Target="/ppt/slides/slide2.xml" Id="R414f4094e4534a96" /><Relationship Type="http://schemas.openxmlformats.org/officeDocument/2006/relationships/slide" Target="/ppt/slides/slide3.xml" Id="R064966dc8efd4acf" /><Relationship Type="http://schemas.openxmlformats.org/officeDocument/2006/relationships/slide" Target="/ppt/slides/slide4.xml" Id="R0eeb771f09e347f1" /><Relationship Type="http://schemas.openxmlformats.org/officeDocument/2006/relationships/slide" Target="/ppt/slides/slide5.xml" Id="Rf29a596636b04971" /><Relationship Type="http://schemas.openxmlformats.org/officeDocument/2006/relationships/slide" Target="/ppt/slides/slide6.xml" Id="Rca611e2d597e4e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fbf098c1aa4c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90ccc9afb4cdc" /><Relationship Type="http://schemas.openxmlformats.org/officeDocument/2006/relationships/theme" Target="/ppt/slideMasters/theme/theme1.xml" Id="R946fa047854041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490ccc9afb4c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7175844934a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c333ee99443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8f2a22b804b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5b9d1f36949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adcc300634a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1aea0f9664f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ANDREASSEN &amp; FREDHEIM 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&amp; FREDHEIM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&amp; FREDHEIM UTLEIE AS ble etablert [år] og holder til i Alsvåg.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&amp; FREDHEIM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&amp; FREDHEIM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&amp; FREDHEIM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174 599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−26 904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265 441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&amp; FREDHEIM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Resshøgda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8432 Alsvåg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932 724 138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ANDREASSEN &amp; FREDHEIM UTLEIE AS</a:t>
            </a:r>
          </a:p>
        </p:txBody>
      </p:sp>
    </p:spTree>
  </p:cSld>
  <p:clrMapOvr>
    <a:masterClrMapping xmlns:a="http://schemas.openxmlformats.org/drawingml/2006/main"/>
  </p:clrMapOvr>
</p:sld>
</file>