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f7617ef0c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aa3c6b772491f"/>
  </p:sldMasterIdLst>
  <p:sldIdLst>
    <p:sldId xmlns:r="http://schemas.openxmlformats.org/officeDocument/2006/relationships" id="256" r:id="R0baa1b452e5d4944"/>
    <p:sldId xmlns:r="http://schemas.openxmlformats.org/officeDocument/2006/relationships" id="257" r:id="R64275256900d4e5c"/>
    <p:sldId xmlns:r="http://schemas.openxmlformats.org/officeDocument/2006/relationships" id="258" r:id="Ree75e5728f254d25"/>
    <p:sldId xmlns:r="http://schemas.openxmlformats.org/officeDocument/2006/relationships" id="259" r:id="R60d1249e20e4471f"/>
    <p:sldId xmlns:r="http://schemas.openxmlformats.org/officeDocument/2006/relationships" id="260" r:id="R7e964133857347bf"/>
    <p:sldId xmlns:r="http://schemas.openxmlformats.org/officeDocument/2006/relationships" id="261" r:id="Rd77a956051004c1a"/>
    <p:sldId xmlns:r="http://schemas.openxmlformats.org/officeDocument/2006/relationships" id="262" r:id="R9fc64fd02add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aa3c6b772491f" /><Relationship Type="http://schemas.openxmlformats.org/officeDocument/2006/relationships/slide" Target="/ppt/slides/slide1.xml" Id="R0baa1b452e5d4944" /><Relationship Type="http://schemas.openxmlformats.org/officeDocument/2006/relationships/slide" Target="/ppt/slides/slide2.xml" Id="R64275256900d4e5c" /><Relationship Type="http://schemas.openxmlformats.org/officeDocument/2006/relationships/slide" Target="/ppt/slides/slide3.xml" Id="Ree75e5728f254d25" /><Relationship Type="http://schemas.openxmlformats.org/officeDocument/2006/relationships/slide" Target="/ppt/slides/slide4.xml" Id="R60d1249e20e4471f" /><Relationship Type="http://schemas.openxmlformats.org/officeDocument/2006/relationships/slide" Target="/ppt/slides/slide5.xml" Id="R7e964133857347bf" /><Relationship Type="http://schemas.openxmlformats.org/officeDocument/2006/relationships/slide" Target="/ppt/slides/slide6.xml" Id="Rd77a956051004c1a" /><Relationship Type="http://schemas.openxmlformats.org/officeDocument/2006/relationships/slide" Target="/ppt/slides/slide7.xml" Id="R9fc64fd02add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7c60442eb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3ce2c4e824f6d" /><Relationship Type="http://schemas.openxmlformats.org/officeDocument/2006/relationships/theme" Target="/ppt/slideMasters/theme/theme1.xml" Id="R169e60623408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3ce2c4e82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a97bb8747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f72cf4b3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3a8b8910b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cbb21e2af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c510e893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9002dab50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33bc2937a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SKJELSBO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SKJELSBO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SKJELSBO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SKJELSBO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SKJELSBO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SKJELSBO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229 817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2 328 871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2 767 281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SKJELSBO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HENRIK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SKJELSBO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Henrik Andersen, Skjelsbu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932 729 253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SKJELSBO HOLDING AS</a:t>
            </a:r>
          </a:p>
        </p:txBody>
      </p:sp>
    </p:spTree>
  </p:cSld>
  <p:clrMapOvr>
    <a:masterClrMapping xmlns:a="http://schemas.openxmlformats.org/drawingml/2006/main"/>
  </p:clrMapOvr>
</p:sld>
</file>