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5e8668514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5074db6b74136"/>
  </p:sldMasterIdLst>
  <p:sldIdLst>
    <p:sldId xmlns:r="http://schemas.openxmlformats.org/officeDocument/2006/relationships" id="256" r:id="R210408ac32394f37"/>
    <p:sldId xmlns:r="http://schemas.openxmlformats.org/officeDocument/2006/relationships" id="257" r:id="R6618000835994643"/>
    <p:sldId xmlns:r="http://schemas.openxmlformats.org/officeDocument/2006/relationships" id="258" r:id="R4b9d3c9456474c7b"/>
    <p:sldId xmlns:r="http://schemas.openxmlformats.org/officeDocument/2006/relationships" id="259" r:id="R59fc866bb2904c24"/>
    <p:sldId xmlns:r="http://schemas.openxmlformats.org/officeDocument/2006/relationships" id="260" r:id="Rfd0f917bf37641d2"/>
    <p:sldId xmlns:r="http://schemas.openxmlformats.org/officeDocument/2006/relationships" id="261" r:id="Rc9bb631c7524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5074db6b74136" /><Relationship Type="http://schemas.openxmlformats.org/officeDocument/2006/relationships/slide" Target="/ppt/slides/slide1.xml" Id="R210408ac32394f37" /><Relationship Type="http://schemas.openxmlformats.org/officeDocument/2006/relationships/slide" Target="/ppt/slides/slide2.xml" Id="R6618000835994643" /><Relationship Type="http://schemas.openxmlformats.org/officeDocument/2006/relationships/slide" Target="/ppt/slides/slide3.xml" Id="R4b9d3c9456474c7b" /><Relationship Type="http://schemas.openxmlformats.org/officeDocument/2006/relationships/slide" Target="/ppt/slides/slide4.xml" Id="R59fc866bb2904c24" /><Relationship Type="http://schemas.openxmlformats.org/officeDocument/2006/relationships/slide" Target="/ppt/slides/slide5.xml" Id="Rfd0f917bf37641d2" /><Relationship Type="http://schemas.openxmlformats.org/officeDocument/2006/relationships/slide" Target="/ppt/slides/slide6.xml" Id="Rc9bb631c7524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37c411cfa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81b3a7fac4614" /><Relationship Type="http://schemas.openxmlformats.org/officeDocument/2006/relationships/theme" Target="/ppt/slideMasters/theme/theme1.xml" Id="R8543a2cbc321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781b3a7fac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cdb4aa3b0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5c187a797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09a1695f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be0e6265a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fdd4e31cf4c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2ade08658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 PROSJEKT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1 068 265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3 237 771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janerik@flisprosjekt.no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flisprosjekt.no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932 730 057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PROSJEKT AS</a:t>
            </a:r>
          </a:p>
        </p:txBody>
      </p:sp>
    </p:spTree>
  </p:cSld>
  <p:clrMapOvr>
    <a:masterClrMapping xmlns:a="http://schemas.openxmlformats.org/drawingml/2006/main"/>
  </p:clrMapOvr>
</p:sld>
</file>