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27cbe96d67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e9967a93704be8"/>
  </p:sldMasterIdLst>
  <p:sldIdLst>
    <p:sldId xmlns:r="http://schemas.openxmlformats.org/officeDocument/2006/relationships" id="256" r:id="Rc025f0587f4642b7"/>
    <p:sldId xmlns:r="http://schemas.openxmlformats.org/officeDocument/2006/relationships" id="257" r:id="R821b5ab37aab4938"/>
    <p:sldId xmlns:r="http://schemas.openxmlformats.org/officeDocument/2006/relationships" id="258" r:id="R9cb84dfdcd324273"/>
    <p:sldId xmlns:r="http://schemas.openxmlformats.org/officeDocument/2006/relationships" id="259" r:id="Rc65005a540da4347"/>
    <p:sldId xmlns:r="http://schemas.openxmlformats.org/officeDocument/2006/relationships" id="260" r:id="R193b8ccd3fd547cb"/>
    <p:sldId xmlns:r="http://schemas.openxmlformats.org/officeDocument/2006/relationships" id="261" r:id="R6814988dcc3847d2"/>
    <p:sldId xmlns:r="http://schemas.openxmlformats.org/officeDocument/2006/relationships" id="262" r:id="R8ba6418717c94f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9967a93704be8" /><Relationship Type="http://schemas.openxmlformats.org/officeDocument/2006/relationships/slide" Target="/ppt/slides/slide1.xml" Id="Rc025f0587f4642b7" /><Relationship Type="http://schemas.openxmlformats.org/officeDocument/2006/relationships/slide" Target="/ppt/slides/slide2.xml" Id="R821b5ab37aab4938" /><Relationship Type="http://schemas.openxmlformats.org/officeDocument/2006/relationships/slide" Target="/ppt/slides/slide3.xml" Id="R9cb84dfdcd324273" /><Relationship Type="http://schemas.openxmlformats.org/officeDocument/2006/relationships/slide" Target="/ppt/slides/slide4.xml" Id="Rc65005a540da4347" /><Relationship Type="http://schemas.openxmlformats.org/officeDocument/2006/relationships/slide" Target="/ppt/slides/slide5.xml" Id="R193b8ccd3fd547cb" /><Relationship Type="http://schemas.openxmlformats.org/officeDocument/2006/relationships/slide" Target="/ppt/slides/slide6.xml" Id="R6814988dcc3847d2" /><Relationship Type="http://schemas.openxmlformats.org/officeDocument/2006/relationships/slide" Target="/ppt/slides/slide7.xml" Id="R8ba6418717c94f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3bce4826746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a7c079e4f4870" /><Relationship Type="http://schemas.openxmlformats.org/officeDocument/2006/relationships/theme" Target="/ppt/slideMasters/theme/theme1.xml" Id="Rdedc7d63839247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ea7c079e4f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66370b4c446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07b493fcd49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98753ad9b41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1a9e9145742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59d68e2ad41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b09ce2e9f45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1ce0cc99046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HEDMITHO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HEDMITHO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6 954 983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6 954 983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NYTT FORETAK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Risbakken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HEDMITHO AS</a:t>
            </a:r>
          </a:p>
        </p:txBody>
      </p:sp>
    </p:spTree>
  </p:cSld>
  <p:clrMapOvr>
    <a:masterClrMapping xmlns:a="http://schemas.openxmlformats.org/drawingml/2006/main"/>
  </p:clrMapOvr>
</p:sld>
</file>