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ce3a7598fd43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86b1913dbf4cee"/>
  </p:sldMasterIdLst>
  <p:sldIdLst>
    <p:sldId xmlns:r="http://schemas.openxmlformats.org/officeDocument/2006/relationships" id="256" r:id="R7ab49378d056487c"/>
    <p:sldId xmlns:r="http://schemas.openxmlformats.org/officeDocument/2006/relationships" id="257" r:id="Rc698119423d541a6"/>
    <p:sldId xmlns:r="http://schemas.openxmlformats.org/officeDocument/2006/relationships" id="258" r:id="Rd3721701c5ab4b37"/>
    <p:sldId xmlns:r="http://schemas.openxmlformats.org/officeDocument/2006/relationships" id="259" r:id="R84b32acd4ad14d74"/>
    <p:sldId xmlns:r="http://schemas.openxmlformats.org/officeDocument/2006/relationships" id="260" r:id="R660814bb5b6b4423"/>
    <p:sldId xmlns:r="http://schemas.openxmlformats.org/officeDocument/2006/relationships" id="261" r:id="R5c027c03e9464e37"/>
    <p:sldId xmlns:r="http://schemas.openxmlformats.org/officeDocument/2006/relationships" id="262" r:id="Rb38738f5dadb4f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86b1913dbf4cee" /><Relationship Type="http://schemas.openxmlformats.org/officeDocument/2006/relationships/slide" Target="/ppt/slides/slide1.xml" Id="R7ab49378d056487c" /><Relationship Type="http://schemas.openxmlformats.org/officeDocument/2006/relationships/slide" Target="/ppt/slides/slide2.xml" Id="Rc698119423d541a6" /><Relationship Type="http://schemas.openxmlformats.org/officeDocument/2006/relationships/slide" Target="/ppt/slides/slide3.xml" Id="Rd3721701c5ab4b37" /><Relationship Type="http://schemas.openxmlformats.org/officeDocument/2006/relationships/slide" Target="/ppt/slides/slide4.xml" Id="R84b32acd4ad14d74" /><Relationship Type="http://schemas.openxmlformats.org/officeDocument/2006/relationships/slide" Target="/ppt/slides/slide5.xml" Id="R660814bb5b6b4423" /><Relationship Type="http://schemas.openxmlformats.org/officeDocument/2006/relationships/slide" Target="/ppt/slides/slide6.xml" Id="R5c027c03e9464e37" /><Relationship Type="http://schemas.openxmlformats.org/officeDocument/2006/relationships/slide" Target="/ppt/slides/slide7.xml" Id="Rb38738f5dadb4f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1e936eda7d4d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0ce8ce5b7746cf" /><Relationship Type="http://schemas.openxmlformats.org/officeDocument/2006/relationships/theme" Target="/ppt/slideMasters/theme/theme1.xml" Id="Rc3c9f8fae31d44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0ce8ce5b7746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d494a714f544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b67c679f964e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c825ea57446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cfe6333c7f48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c0e83d25e4d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3ff4b3fb4443c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e204374baf4d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HERMITHO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HERMITHO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6 954 983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6 954 983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NYTT FORETAK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Risbakken 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932 736 667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