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8c325cb83a4f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739d5c671c44d5"/>
  </p:sldMasterIdLst>
  <p:sldIdLst>
    <p:sldId xmlns:r="http://schemas.openxmlformats.org/officeDocument/2006/relationships" id="256" r:id="R81bd70b23cce4b4e"/>
    <p:sldId xmlns:r="http://schemas.openxmlformats.org/officeDocument/2006/relationships" id="257" r:id="Rb9ff613b9d9845a4"/>
    <p:sldId xmlns:r="http://schemas.openxmlformats.org/officeDocument/2006/relationships" id="258" r:id="R461c774b858549c4"/>
    <p:sldId xmlns:r="http://schemas.openxmlformats.org/officeDocument/2006/relationships" id="259" r:id="R66202e8f43b947f8"/>
    <p:sldId xmlns:r="http://schemas.openxmlformats.org/officeDocument/2006/relationships" id="260" r:id="Rafe72e94e6074286"/>
    <p:sldId xmlns:r="http://schemas.openxmlformats.org/officeDocument/2006/relationships" id="261" r:id="R8b861da777c54487"/>
    <p:sldId xmlns:r="http://schemas.openxmlformats.org/officeDocument/2006/relationships" id="262" r:id="R5b41dfa25cae4a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739d5c671c44d5" /><Relationship Type="http://schemas.openxmlformats.org/officeDocument/2006/relationships/slide" Target="/ppt/slides/slide1.xml" Id="R81bd70b23cce4b4e" /><Relationship Type="http://schemas.openxmlformats.org/officeDocument/2006/relationships/slide" Target="/ppt/slides/slide2.xml" Id="Rb9ff613b9d9845a4" /><Relationship Type="http://schemas.openxmlformats.org/officeDocument/2006/relationships/slide" Target="/ppt/slides/slide3.xml" Id="R461c774b858549c4" /><Relationship Type="http://schemas.openxmlformats.org/officeDocument/2006/relationships/slide" Target="/ppt/slides/slide4.xml" Id="R66202e8f43b947f8" /><Relationship Type="http://schemas.openxmlformats.org/officeDocument/2006/relationships/slide" Target="/ppt/slides/slide5.xml" Id="Rafe72e94e6074286" /><Relationship Type="http://schemas.openxmlformats.org/officeDocument/2006/relationships/slide" Target="/ppt/slides/slide6.xml" Id="R8b861da777c54487" /><Relationship Type="http://schemas.openxmlformats.org/officeDocument/2006/relationships/slide" Target="/ppt/slides/slide7.xml" Id="R5b41dfa25cae4a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255fd200df43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2d99a77fc403b" /><Relationship Type="http://schemas.openxmlformats.org/officeDocument/2006/relationships/theme" Target="/ppt/slideMasters/theme/theme1.xml" Id="R1c2a365257da4e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f2d99a77fc40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4e224c81548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aecf8159548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67afd3849c45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d064cadc1443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09a44a064e4a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4fc30acbb4a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0f497a1b9343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RT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RT KAPITAL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4 773 003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8 480 930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8 521 737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TORD RØSSTAD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Olsens gate 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932 736 713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RT KAPITAL AS</a:t>
            </a:r>
          </a:p>
        </p:txBody>
      </p:sp>
    </p:spTree>
  </p:cSld>
  <p:clrMapOvr>
    <a:masterClrMapping xmlns:a="http://schemas.openxmlformats.org/drawingml/2006/main"/>
  </p:clrMapOvr>
</p:sld>
</file>