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c7772fe97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f07bd1427444f"/>
  </p:sldMasterIdLst>
  <p:sldIdLst>
    <p:sldId xmlns:r="http://schemas.openxmlformats.org/officeDocument/2006/relationships" id="256" r:id="R4e55f2231be24e27"/>
    <p:sldId xmlns:r="http://schemas.openxmlformats.org/officeDocument/2006/relationships" id="257" r:id="Rb954151636c04586"/>
    <p:sldId xmlns:r="http://schemas.openxmlformats.org/officeDocument/2006/relationships" id="258" r:id="Raa8d6790c43a4fbb"/>
    <p:sldId xmlns:r="http://schemas.openxmlformats.org/officeDocument/2006/relationships" id="259" r:id="R44c0bef380ad4dd3"/>
    <p:sldId xmlns:r="http://schemas.openxmlformats.org/officeDocument/2006/relationships" id="260" r:id="R6771f9ed23674ef1"/>
    <p:sldId xmlns:r="http://schemas.openxmlformats.org/officeDocument/2006/relationships" id="261" r:id="Rb7a6fd16807d4466"/>
    <p:sldId xmlns:r="http://schemas.openxmlformats.org/officeDocument/2006/relationships" id="262" r:id="R09c648166fa5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f07bd1427444f" /><Relationship Type="http://schemas.openxmlformats.org/officeDocument/2006/relationships/slide" Target="/ppt/slides/slide1.xml" Id="R4e55f2231be24e27" /><Relationship Type="http://schemas.openxmlformats.org/officeDocument/2006/relationships/slide" Target="/ppt/slides/slide2.xml" Id="Rb954151636c04586" /><Relationship Type="http://schemas.openxmlformats.org/officeDocument/2006/relationships/slide" Target="/ppt/slides/slide3.xml" Id="Raa8d6790c43a4fbb" /><Relationship Type="http://schemas.openxmlformats.org/officeDocument/2006/relationships/slide" Target="/ppt/slides/slide4.xml" Id="R44c0bef380ad4dd3" /><Relationship Type="http://schemas.openxmlformats.org/officeDocument/2006/relationships/slide" Target="/ppt/slides/slide5.xml" Id="R6771f9ed23674ef1" /><Relationship Type="http://schemas.openxmlformats.org/officeDocument/2006/relationships/slide" Target="/ppt/slides/slide6.xml" Id="Rb7a6fd16807d4466" /><Relationship Type="http://schemas.openxmlformats.org/officeDocument/2006/relationships/slide" Target="/ppt/slides/slide7.xml" Id="R09c648166fa5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f7350fbad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809e3018f4115" /><Relationship Type="http://schemas.openxmlformats.org/officeDocument/2006/relationships/theme" Target="/ppt/slideMasters/theme/theme1.xml" Id="Ra215aac870f2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809e3018f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a5058569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e32ea659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ca1fc0135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98688075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cde08c17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133a7f9a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aa2cb6c4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EMISKU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EMISKU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6 954 983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EMISKU AS</a:t>
            </a:r>
          </a:p>
        </p:txBody>
      </p:sp>
    </p:spTree>
  </p:cSld>
  <p:clrMapOvr>
    <a:masterClrMapping xmlns:a="http://schemas.openxmlformats.org/drawingml/2006/main"/>
  </p:clrMapOvr>
</p:sld>
</file>