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beeb98868f48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35a73ad334cf7"/>
  </p:sldMasterIdLst>
  <p:sldIdLst>
    <p:sldId xmlns:r="http://schemas.openxmlformats.org/officeDocument/2006/relationships" id="256" r:id="Rbb08af78e1224b68"/>
    <p:sldId xmlns:r="http://schemas.openxmlformats.org/officeDocument/2006/relationships" id="257" r:id="R9c494d92010249b9"/>
    <p:sldId xmlns:r="http://schemas.openxmlformats.org/officeDocument/2006/relationships" id="258" r:id="Re5fa6fedd9d94034"/>
    <p:sldId xmlns:r="http://schemas.openxmlformats.org/officeDocument/2006/relationships" id="259" r:id="Rb4688eb682154311"/>
    <p:sldId xmlns:r="http://schemas.openxmlformats.org/officeDocument/2006/relationships" id="260" r:id="R613528f27d4d4794"/>
    <p:sldId xmlns:r="http://schemas.openxmlformats.org/officeDocument/2006/relationships" id="261" r:id="Reb8aef3269524cd7"/>
    <p:sldId xmlns:r="http://schemas.openxmlformats.org/officeDocument/2006/relationships" id="262" r:id="R86d803c2322e45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35a73ad334cf7" /><Relationship Type="http://schemas.openxmlformats.org/officeDocument/2006/relationships/slide" Target="/ppt/slides/slide1.xml" Id="Rbb08af78e1224b68" /><Relationship Type="http://schemas.openxmlformats.org/officeDocument/2006/relationships/slide" Target="/ppt/slides/slide2.xml" Id="R9c494d92010249b9" /><Relationship Type="http://schemas.openxmlformats.org/officeDocument/2006/relationships/slide" Target="/ppt/slides/slide3.xml" Id="Re5fa6fedd9d94034" /><Relationship Type="http://schemas.openxmlformats.org/officeDocument/2006/relationships/slide" Target="/ppt/slides/slide4.xml" Id="Rb4688eb682154311" /><Relationship Type="http://schemas.openxmlformats.org/officeDocument/2006/relationships/slide" Target="/ppt/slides/slide5.xml" Id="R613528f27d4d4794" /><Relationship Type="http://schemas.openxmlformats.org/officeDocument/2006/relationships/slide" Target="/ppt/slides/slide6.xml" Id="Reb8aef3269524cd7" /><Relationship Type="http://schemas.openxmlformats.org/officeDocument/2006/relationships/slide" Target="/ppt/slides/slide7.xml" Id="R86d803c2322e45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03a6591b947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350d0777c4360" /><Relationship Type="http://schemas.openxmlformats.org/officeDocument/2006/relationships/theme" Target="/ppt/slideMasters/theme/theme1.xml" Id="Red09c11256b24f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350d0777c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59785bb77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2d51545d849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3aaddddb2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f71289e741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6834252b94f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9646db5304b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0a80051034d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JUMISKU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JUMISKU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6 954 983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NYTT FORETAK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Holmen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JUMISKU AS</a:t>
            </a:r>
          </a:p>
        </p:txBody>
      </p:sp>
    </p:spTree>
  </p:cSld>
  <p:clrMapOvr>
    <a:masterClrMapping xmlns:a="http://schemas.openxmlformats.org/drawingml/2006/main"/>
  </p:clrMapOvr>
</p:sld>
</file>