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2c2b1a75024b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8157e000934f36"/>
  </p:sldMasterIdLst>
  <p:sldIdLst>
    <p:sldId xmlns:r="http://schemas.openxmlformats.org/officeDocument/2006/relationships" id="256" r:id="R129c9539ac0e4b55"/>
    <p:sldId xmlns:r="http://schemas.openxmlformats.org/officeDocument/2006/relationships" id="257" r:id="R970cae0a95344f16"/>
    <p:sldId xmlns:r="http://schemas.openxmlformats.org/officeDocument/2006/relationships" id="258" r:id="R145381e1bc774a84"/>
    <p:sldId xmlns:r="http://schemas.openxmlformats.org/officeDocument/2006/relationships" id="259" r:id="Rb52bb89130b94139"/>
    <p:sldId xmlns:r="http://schemas.openxmlformats.org/officeDocument/2006/relationships" id="260" r:id="R7b66535531fd4b57"/>
    <p:sldId xmlns:r="http://schemas.openxmlformats.org/officeDocument/2006/relationships" id="261" r:id="Rb00f3f16cd9249fa"/>
    <p:sldId xmlns:r="http://schemas.openxmlformats.org/officeDocument/2006/relationships" id="262" r:id="Rfb828ec7183744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8157e000934f36" /><Relationship Type="http://schemas.openxmlformats.org/officeDocument/2006/relationships/slide" Target="/ppt/slides/slide1.xml" Id="R129c9539ac0e4b55" /><Relationship Type="http://schemas.openxmlformats.org/officeDocument/2006/relationships/slide" Target="/ppt/slides/slide2.xml" Id="R970cae0a95344f16" /><Relationship Type="http://schemas.openxmlformats.org/officeDocument/2006/relationships/slide" Target="/ppt/slides/slide3.xml" Id="R145381e1bc774a84" /><Relationship Type="http://schemas.openxmlformats.org/officeDocument/2006/relationships/slide" Target="/ppt/slides/slide4.xml" Id="Rb52bb89130b94139" /><Relationship Type="http://schemas.openxmlformats.org/officeDocument/2006/relationships/slide" Target="/ppt/slides/slide5.xml" Id="R7b66535531fd4b57" /><Relationship Type="http://schemas.openxmlformats.org/officeDocument/2006/relationships/slide" Target="/ppt/slides/slide6.xml" Id="Rb00f3f16cd9249fa" /><Relationship Type="http://schemas.openxmlformats.org/officeDocument/2006/relationships/slide" Target="/ppt/slides/slide7.xml" Id="Rfb828ec7183744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3568cb7358429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ae4ea026ca414c" /><Relationship Type="http://schemas.openxmlformats.org/officeDocument/2006/relationships/theme" Target="/ppt/slideMasters/theme/theme1.xml" Id="Rad6d57f23ae0458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ae4ea026ca41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e22f168fcb49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b0093215d14d9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507b26f00543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b92e348cc7420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e759df5dde41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73aaa04f1f4c3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2c90720c9b4e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FSF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FSF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FSF CAPITAL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FSF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FSF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FSF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432 461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423 796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1 319 984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FSF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FRIDTJOF SEMB FREDRICSSON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FSF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Fridtjof Semb Fredricsson, Jacob Aalls gate 29C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932 738 376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FSF CAPITAL AS</a:t>
            </a:r>
          </a:p>
        </p:txBody>
      </p:sp>
    </p:spTree>
  </p:cSld>
  <p:clrMapOvr>
    <a:masterClrMapping xmlns:a="http://schemas.openxmlformats.org/drawingml/2006/main"/>
  </p:clrMapOvr>
</p:sld>
</file>