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5b5cd0ee1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7c04fee1ce46fa"/>
  </p:sldMasterIdLst>
  <p:sldIdLst>
    <p:sldId xmlns:r="http://schemas.openxmlformats.org/officeDocument/2006/relationships" id="256" r:id="R07f2872a923e4eb0"/>
    <p:sldId xmlns:r="http://schemas.openxmlformats.org/officeDocument/2006/relationships" id="257" r:id="Rc7cc051e69774fd6"/>
    <p:sldId xmlns:r="http://schemas.openxmlformats.org/officeDocument/2006/relationships" id="258" r:id="Rb2c587dc0de04588"/>
    <p:sldId xmlns:r="http://schemas.openxmlformats.org/officeDocument/2006/relationships" id="259" r:id="R761521bfdb4f42c0"/>
    <p:sldId xmlns:r="http://schemas.openxmlformats.org/officeDocument/2006/relationships" id="260" r:id="R848118b28c004e4f"/>
    <p:sldId xmlns:r="http://schemas.openxmlformats.org/officeDocument/2006/relationships" id="261" r:id="Rd15bd30eaa4a4f3d"/>
    <p:sldId xmlns:r="http://schemas.openxmlformats.org/officeDocument/2006/relationships" id="262" r:id="Re4f930a8eb5642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c04fee1ce46fa" /><Relationship Type="http://schemas.openxmlformats.org/officeDocument/2006/relationships/slide" Target="/ppt/slides/slide1.xml" Id="R07f2872a923e4eb0" /><Relationship Type="http://schemas.openxmlformats.org/officeDocument/2006/relationships/slide" Target="/ppt/slides/slide2.xml" Id="Rc7cc051e69774fd6" /><Relationship Type="http://schemas.openxmlformats.org/officeDocument/2006/relationships/slide" Target="/ppt/slides/slide3.xml" Id="Rb2c587dc0de04588" /><Relationship Type="http://schemas.openxmlformats.org/officeDocument/2006/relationships/slide" Target="/ppt/slides/slide4.xml" Id="R761521bfdb4f42c0" /><Relationship Type="http://schemas.openxmlformats.org/officeDocument/2006/relationships/slide" Target="/ppt/slides/slide5.xml" Id="R848118b28c004e4f" /><Relationship Type="http://schemas.openxmlformats.org/officeDocument/2006/relationships/slide" Target="/ppt/slides/slide6.xml" Id="Rd15bd30eaa4a4f3d" /><Relationship Type="http://schemas.openxmlformats.org/officeDocument/2006/relationships/slide" Target="/ppt/slides/slide7.xml" Id="Re4f930a8eb5642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206c19c9e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0ff950bc4ad0" /><Relationship Type="http://schemas.openxmlformats.org/officeDocument/2006/relationships/theme" Target="/ppt/slideMasters/theme/theme1.xml" Id="R56ff69480084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90ff950bc4a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d8ace9e4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e6305f395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46bfebad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45b1e906f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e986fe49c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20b77e286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521158fd0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MARITS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932 738 406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MARITS INVEST AS</a:t>
            </a:r>
          </a:p>
        </p:txBody>
      </p:sp>
    </p:spTree>
  </p:cSld>
  <p:clrMapOvr>
    <a:masterClrMapping xmlns:a="http://schemas.openxmlformats.org/drawingml/2006/main"/>
  </p:clrMapOvr>
</p:sld>
</file>