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77ce39e14d4d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d2d7da76424ef6"/>
  </p:sldMasterIdLst>
  <p:sldIdLst>
    <p:sldId xmlns:r="http://schemas.openxmlformats.org/officeDocument/2006/relationships" id="256" r:id="R7c2316f58037417c"/>
    <p:sldId xmlns:r="http://schemas.openxmlformats.org/officeDocument/2006/relationships" id="257" r:id="Re2bc797c81304a03"/>
    <p:sldId xmlns:r="http://schemas.openxmlformats.org/officeDocument/2006/relationships" id="258" r:id="R9e2e9284bd6a494c"/>
    <p:sldId xmlns:r="http://schemas.openxmlformats.org/officeDocument/2006/relationships" id="259" r:id="Rbb5e839921e54619"/>
    <p:sldId xmlns:r="http://schemas.openxmlformats.org/officeDocument/2006/relationships" id="260" r:id="R40d6f152dda647aa"/>
    <p:sldId xmlns:r="http://schemas.openxmlformats.org/officeDocument/2006/relationships" id="261" r:id="Rb66c0ad94a834088"/>
    <p:sldId xmlns:r="http://schemas.openxmlformats.org/officeDocument/2006/relationships" id="262" r:id="R1ceedc33fdb342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d2d7da76424ef6" /><Relationship Type="http://schemas.openxmlformats.org/officeDocument/2006/relationships/slide" Target="/ppt/slides/slide1.xml" Id="R7c2316f58037417c" /><Relationship Type="http://schemas.openxmlformats.org/officeDocument/2006/relationships/slide" Target="/ppt/slides/slide2.xml" Id="Re2bc797c81304a03" /><Relationship Type="http://schemas.openxmlformats.org/officeDocument/2006/relationships/slide" Target="/ppt/slides/slide3.xml" Id="R9e2e9284bd6a494c" /><Relationship Type="http://schemas.openxmlformats.org/officeDocument/2006/relationships/slide" Target="/ppt/slides/slide4.xml" Id="Rbb5e839921e54619" /><Relationship Type="http://schemas.openxmlformats.org/officeDocument/2006/relationships/slide" Target="/ppt/slides/slide5.xml" Id="R40d6f152dda647aa" /><Relationship Type="http://schemas.openxmlformats.org/officeDocument/2006/relationships/slide" Target="/ppt/slides/slide6.xml" Id="Rb66c0ad94a834088" /><Relationship Type="http://schemas.openxmlformats.org/officeDocument/2006/relationships/slide" Target="/ppt/slides/slide7.xml" Id="R1ceedc33fdb342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0bf923d65044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b14d1a04c441ef" /><Relationship Type="http://schemas.openxmlformats.org/officeDocument/2006/relationships/theme" Target="/ppt/slideMasters/theme/theme1.xml" Id="R93e79bef57584e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b14d1a04c441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3ea654611048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ab91ed21e340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5d86e476a844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91d25ca6d444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61306a5ffc43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8e9629656748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e7aba501174b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INGRIMS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INGRIMS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INGRIMS INVEST AS ble etablert [år] og holder til i Nordfold.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INGRIMS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INGRIMS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INGRIMS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32 600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INGRIMS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INGRI MARIE SIVERTSEN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INGRIMS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Kalvdalen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8286 Nordfold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932 738 554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INGRIMS INVEST AS</a:t>
            </a:r>
          </a:p>
        </p:txBody>
      </p:sp>
    </p:spTree>
  </p:cSld>
  <p:clrMapOvr>
    <a:masterClrMapping xmlns:a="http://schemas.openxmlformats.org/drawingml/2006/main"/>
  </p:clrMapOvr>
</p:sld>
</file>